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12"/>
  </p:notesMasterIdLst>
  <p:sldIdLst>
    <p:sldId id="256" r:id="rId2"/>
    <p:sldId id="264" r:id="rId3"/>
    <p:sldId id="261" r:id="rId4"/>
    <p:sldId id="262" r:id="rId5"/>
    <p:sldId id="267" r:id="rId6"/>
    <p:sldId id="265" r:id="rId7"/>
    <p:sldId id="266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26B326-87E4-46E0-8B49-43545894B840}" v="5" dt="2025-11-07T01:45:31.754"/>
    <p1510:client id="{9B989258-A54D-4AD0-9041-2715512E9565}" v="9" dt="2025-11-06T13:02:08.262"/>
    <p1510:client id="{E8A08196-9416-43D2-B531-62706C12ADF5}" v="2" dt="2025-11-06T16:41:59.9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2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it Tiwari (IN44395)" userId="04f7c4aa-b758-480c-92e0-41ddc22fa96c" providerId="ADAL" clId="{85B999FC-9200-4364-8C6C-41C9B6813B9D}"/>
    <pc:docChg chg="custSel modSld">
      <pc:chgData name="Ankit Tiwari (IN44395)" userId="04f7c4aa-b758-480c-92e0-41ddc22fa96c" providerId="ADAL" clId="{85B999FC-9200-4364-8C6C-41C9B6813B9D}" dt="2025-11-07T08:20:59.132" v="117" actId="2711"/>
      <pc:docMkLst>
        <pc:docMk/>
      </pc:docMkLst>
      <pc:sldChg chg="modSp mod">
        <pc:chgData name="Ankit Tiwari (IN44395)" userId="04f7c4aa-b758-480c-92e0-41ddc22fa96c" providerId="ADAL" clId="{85B999FC-9200-4364-8C6C-41C9B6813B9D}" dt="2025-11-07T08:20:59.132" v="117" actId="2711"/>
        <pc:sldMkLst>
          <pc:docMk/>
          <pc:sldMk cId="131799749" sldId="256"/>
        </pc:sldMkLst>
        <pc:spChg chg="mod">
          <ac:chgData name="Ankit Tiwari (IN44395)" userId="04f7c4aa-b758-480c-92e0-41ddc22fa96c" providerId="ADAL" clId="{85B999FC-9200-4364-8C6C-41C9B6813B9D}" dt="2025-11-07T08:20:59.132" v="117" actId="2711"/>
          <ac:spMkLst>
            <pc:docMk/>
            <pc:sldMk cId="131799749" sldId="256"/>
            <ac:spMk id="12" creationId="{B9662D5F-46F6-5C5F-7889-76B32E72D1DB}"/>
          </ac:spMkLst>
        </pc:spChg>
      </pc:sldChg>
      <pc:sldChg chg="addSp delSp modSp mod modClrScheme chgLayout">
        <pc:chgData name="Ankit Tiwari (IN44395)" userId="04f7c4aa-b758-480c-92e0-41ddc22fa96c" providerId="ADAL" clId="{85B999FC-9200-4364-8C6C-41C9B6813B9D}" dt="2025-11-07T05:47:50.841" v="115" actId="20577"/>
        <pc:sldMkLst>
          <pc:docMk/>
          <pc:sldMk cId="2937399145" sldId="264"/>
        </pc:sldMkLst>
        <pc:spChg chg="add del mod">
          <ac:chgData name="Ankit Tiwari (IN44395)" userId="04f7c4aa-b758-480c-92e0-41ddc22fa96c" providerId="ADAL" clId="{85B999FC-9200-4364-8C6C-41C9B6813B9D}" dt="2025-11-07T01:45:56.673" v="67" actId="26606"/>
          <ac:spMkLst>
            <pc:docMk/>
            <pc:sldMk cId="2937399145" sldId="264"/>
            <ac:spMk id="3" creationId="{3055A738-89D4-7123-7BB2-C0F5B9F58AD6}"/>
          </ac:spMkLst>
        </pc:spChg>
        <pc:spChg chg="mod">
          <ac:chgData name="Ankit Tiwari (IN44395)" userId="04f7c4aa-b758-480c-92e0-41ddc22fa96c" providerId="ADAL" clId="{85B999FC-9200-4364-8C6C-41C9B6813B9D}" dt="2025-11-07T01:46:11.263" v="71" actId="207"/>
          <ac:spMkLst>
            <pc:docMk/>
            <pc:sldMk cId="2937399145" sldId="264"/>
            <ac:spMk id="6" creationId="{613B5F85-4874-87F4-3BBB-5CC4020069E4}"/>
          </ac:spMkLst>
        </pc:spChg>
        <pc:graphicFrameChg chg="mod ord modGraphic">
          <ac:chgData name="Ankit Tiwari (IN44395)" userId="04f7c4aa-b758-480c-92e0-41ddc22fa96c" providerId="ADAL" clId="{85B999FC-9200-4364-8C6C-41C9B6813B9D}" dt="2025-11-07T05:47:50.841" v="115" actId="20577"/>
          <ac:graphicFrameMkLst>
            <pc:docMk/>
            <pc:sldMk cId="2937399145" sldId="264"/>
            <ac:graphicFrameMk id="5" creationId="{06496723-1802-B95E-6A06-6BD2326E108A}"/>
          </ac:graphicFrameMkLst>
        </pc:graphicFrameChg>
        <pc:picChg chg="del">
          <ac:chgData name="Ankit Tiwari (IN44395)" userId="04f7c4aa-b758-480c-92e0-41ddc22fa96c" providerId="ADAL" clId="{85B999FC-9200-4364-8C6C-41C9B6813B9D}" dt="2025-11-07T01:45:47.581" v="66" actId="21"/>
          <ac:picMkLst>
            <pc:docMk/>
            <pc:sldMk cId="2937399145" sldId="264"/>
            <ac:picMk id="4" creationId="{D5AF5CD3-1C50-8F99-D8C5-ADC3E947EF7B}"/>
          </ac:picMkLst>
        </pc:picChg>
      </pc:sldChg>
      <pc:sldChg chg="addSp delSp modSp mod modClrScheme chgLayout">
        <pc:chgData name="Ankit Tiwari (IN44395)" userId="04f7c4aa-b758-480c-92e0-41ddc22fa96c" providerId="ADAL" clId="{85B999FC-9200-4364-8C6C-41C9B6813B9D}" dt="2025-11-07T01:45:31.754" v="65"/>
        <pc:sldMkLst>
          <pc:docMk/>
          <pc:sldMk cId="3235435466" sldId="265"/>
        </pc:sldMkLst>
        <pc:spChg chg="del mod">
          <ac:chgData name="Ankit Tiwari (IN44395)" userId="04f7c4aa-b758-480c-92e0-41ddc22fa96c" providerId="ADAL" clId="{85B999FC-9200-4364-8C6C-41C9B6813B9D}" dt="2025-11-07T01:42:19.592" v="9" actId="478"/>
          <ac:spMkLst>
            <pc:docMk/>
            <pc:sldMk cId="3235435466" sldId="265"/>
            <ac:spMk id="2" creationId="{122CFC28-F9E2-789B-FC4A-5C4621702ADB}"/>
          </ac:spMkLst>
        </pc:spChg>
        <pc:spChg chg="del mod">
          <ac:chgData name="Ankit Tiwari (IN44395)" userId="04f7c4aa-b758-480c-92e0-41ddc22fa96c" providerId="ADAL" clId="{85B999FC-9200-4364-8C6C-41C9B6813B9D}" dt="2025-11-07T01:42:09.081" v="7" actId="478"/>
          <ac:spMkLst>
            <pc:docMk/>
            <pc:sldMk cId="3235435466" sldId="265"/>
            <ac:spMk id="3" creationId="{9C1E0837-B25D-4376-40C6-3D916D7513A4}"/>
          </ac:spMkLst>
        </pc:spChg>
        <pc:spChg chg="add mod">
          <ac:chgData name="Ankit Tiwari (IN44395)" userId="04f7c4aa-b758-480c-92e0-41ddc22fa96c" providerId="ADAL" clId="{85B999FC-9200-4364-8C6C-41C9B6813B9D}" dt="2025-11-07T01:44:02.561" v="29" actId="255"/>
          <ac:spMkLst>
            <pc:docMk/>
            <pc:sldMk cId="3235435466" sldId="265"/>
            <ac:spMk id="7" creationId="{2CB6B789-D2AE-5C0B-A562-0676E56F41BB}"/>
          </ac:spMkLst>
        </pc:spChg>
        <pc:spChg chg="add mod">
          <ac:chgData name="Ankit Tiwari (IN44395)" userId="04f7c4aa-b758-480c-92e0-41ddc22fa96c" providerId="ADAL" clId="{85B999FC-9200-4364-8C6C-41C9B6813B9D}" dt="2025-11-07T01:45:31.754" v="65"/>
          <ac:spMkLst>
            <pc:docMk/>
            <pc:sldMk cId="3235435466" sldId="265"/>
            <ac:spMk id="8" creationId="{C3A90494-9E19-1336-B3CB-79DB0506F702}"/>
          </ac:spMkLst>
        </pc:spChg>
        <pc:picChg chg="del">
          <ac:chgData name="Ankit Tiwari (IN44395)" userId="04f7c4aa-b758-480c-92e0-41ddc22fa96c" providerId="ADAL" clId="{85B999FC-9200-4364-8C6C-41C9B6813B9D}" dt="2025-11-07T01:40:21.268" v="0" actId="21"/>
          <ac:picMkLst>
            <pc:docMk/>
            <pc:sldMk cId="3235435466" sldId="265"/>
            <ac:picMk id="5" creationId="{78917D52-14B2-8FA1-8D84-A735B97A738E}"/>
          </ac:picMkLst>
        </pc:picChg>
        <pc:picChg chg="add mod">
          <ac:chgData name="Ankit Tiwari (IN44395)" userId="04f7c4aa-b758-480c-92e0-41ddc22fa96c" providerId="ADAL" clId="{85B999FC-9200-4364-8C6C-41C9B6813B9D}" dt="2025-11-07T01:42:27.049" v="10" actId="26606"/>
          <ac:picMkLst>
            <pc:docMk/>
            <pc:sldMk cId="3235435466" sldId="265"/>
            <ac:picMk id="6" creationId="{95E35F49-871E-2023-4E9F-8705CB11777F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5AAC30-EA53-4E62-B960-0752525DC94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5B4671E-8C8E-4D9F-A084-6D2DF6EBF9D4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Boosts productivity and efficiency</a:t>
          </a:r>
        </a:p>
      </dgm:t>
    </dgm:pt>
    <dgm:pt modelId="{8AAD40B9-05F4-421C-8ACA-3A5E30867701}" type="parTrans" cxnId="{F7E1F617-0E4A-47B7-A061-303E885676C8}">
      <dgm:prSet/>
      <dgm:spPr/>
      <dgm:t>
        <a:bodyPr/>
        <a:lstStyle/>
        <a:p>
          <a:endParaRPr lang="en-US"/>
        </a:p>
      </dgm:t>
    </dgm:pt>
    <dgm:pt modelId="{CE38D618-22D4-4A13-BDE3-BE1618E9089B}" type="sibTrans" cxnId="{F7E1F617-0E4A-47B7-A061-303E885676C8}">
      <dgm:prSet/>
      <dgm:spPr/>
      <dgm:t>
        <a:bodyPr/>
        <a:lstStyle/>
        <a:p>
          <a:endParaRPr lang="en-US"/>
        </a:p>
      </dgm:t>
    </dgm:pt>
    <dgm:pt modelId="{B46F59B3-571B-414F-9503-63C04F67EE97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Reduces  workplace stress</a:t>
          </a:r>
        </a:p>
      </dgm:t>
    </dgm:pt>
    <dgm:pt modelId="{DCC300A6-C272-4E05-92A3-E34118716B92}" type="parTrans" cxnId="{72522453-A57D-4779-98CA-E40A64DC3025}">
      <dgm:prSet/>
      <dgm:spPr/>
      <dgm:t>
        <a:bodyPr/>
        <a:lstStyle/>
        <a:p>
          <a:endParaRPr lang="en-US"/>
        </a:p>
      </dgm:t>
    </dgm:pt>
    <dgm:pt modelId="{156C5807-4F18-4F7F-869D-7561F68780D5}" type="sibTrans" cxnId="{72522453-A57D-4779-98CA-E40A64DC3025}">
      <dgm:prSet/>
      <dgm:spPr/>
      <dgm:t>
        <a:bodyPr/>
        <a:lstStyle/>
        <a:p>
          <a:endParaRPr lang="en-US"/>
        </a:p>
      </dgm:t>
    </dgm:pt>
    <dgm:pt modelId="{155D928A-EA71-4C95-BFB8-045AD62D4BFB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Helps achieve career goals</a:t>
          </a:r>
        </a:p>
      </dgm:t>
    </dgm:pt>
    <dgm:pt modelId="{2B8E6FB6-EC31-4CBA-AD10-C005468EBBAF}" type="parTrans" cxnId="{3F527F4C-B913-48F8-983C-C150D923CCB2}">
      <dgm:prSet/>
      <dgm:spPr/>
      <dgm:t>
        <a:bodyPr/>
        <a:lstStyle/>
        <a:p>
          <a:endParaRPr lang="en-US"/>
        </a:p>
      </dgm:t>
    </dgm:pt>
    <dgm:pt modelId="{C301C9E0-850D-4081-873B-68F0C262DFDF}" type="sibTrans" cxnId="{3F527F4C-B913-48F8-983C-C150D923CCB2}">
      <dgm:prSet/>
      <dgm:spPr/>
      <dgm:t>
        <a:bodyPr/>
        <a:lstStyle/>
        <a:p>
          <a:endParaRPr lang="en-US"/>
        </a:p>
      </dgm:t>
    </dgm:pt>
    <dgm:pt modelId="{92005E9C-F5AF-4664-B2A4-F4D967F6D1E9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Balances personal and professional life</a:t>
          </a:r>
        </a:p>
      </dgm:t>
    </dgm:pt>
    <dgm:pt modelId="{403A85BB-008C-4560-B92B-2E50E943316D}" type="parTrans" cxnId="{803F7BCD-A0D7-493E-8F2E-3208784A2D43}">
      <dgm:prSet/>
      <dgm:spPr/>
      <dgm:t>
        <a:bodyPr/>
        <a:lstStyle/>
        <a:p>
          <a:endParaRPr lang="en-US"/>
        </a:p>
      </dgm:t>
    </dgm:pt>
    <dgm:pt modelId="{A9FAF993-881A-447C-BF1B-3BFA9D775F19}" type="sibTrans" cxnId="{803F7BCD-A0D7-493E-8F2E-3208784A2D43}">
      <dgm:prSet/>
      <dgm:spPr/>
      <dgm:t>
        <a:bodyPr/>
        <a:lstStyle/>
        <a:p>
          <a:endParaRPr lang="en-US"/>
        </a:p>
      </dgm:t>
    </dgm:pt>
    <dgm:pt modelId="{101532AD-E223-46D8-A636-0974BBC94D00}" type="pres">
      <dgm:prSet presAssocID="{405AAC30-EA53-4E62-B960-0752525DC947}" presName="root" presStyleCnt="0">
        <dgm:presLayoutVars>
          <dgm:dir/>
          <dgm:resizeHandles val="exact"/>
        </dgm:presLayoutVars>
      </dgm:prSet>
      <dgm:spPr/>
    </dgm:pt>
    <dgm:pt modelId="{D6FF26CC-2340-499E-8ECB-D95D753A8E21}" type="pres">
      <dgm:prSet presAssocID="{45B4671E-8C8E-4D9F-A084-6D2DF6EBF9D4}" presName="compNode" presStyleCnt="0"/>
      <dgm:spPr/>
    </dgm:pt>
    <dgm:pt modelId="{3B79830F-A662-4325-B9B7-0FADAC8D8652}" type="pres">
      <dgm:prSet presAssocID="{45B4671E-8C8E-4D9F-A084-6D2DF6EBF9D4}" presName="bgRect" presStyleLbl="bgShp" presStyleIdx="0" presStyleCnt="4"/>
      <dgm:spPr/>
    </dgm:pt>
    <dgm:pt modelId="{38DAEEC2-935C-4C3C-8FF4-809D2164613C}" type="pres">
      <dgm:prSet presAssocID="{45B4671E-8C8E-4D9F-A084-6D2DF6EBF9D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E619601C-AA99-473E-9D13-0EE2E1FD5408}" type="pres">
      <dgm:prSet presAssocID="{45B4671E-8C8E-4D9F-A084-6D2DF6EBF9D4}" presName="spaceRect" presStyleCnt="0"/>
      <dgm:spPr/>
    </dgm:pt>
    <dgm:pt modelId="{1291230B-1225-4A43-8DC0-1901686EB597}" type="pres">
      <dgm:prSet presAssocID="{45B4671E-8C8E-4D9F-A084-6D2DF6EBF9D4}" presName="parTx" presStyleLbl="revTx" presStyleIdx="0" presStyleCnt="4">
        <dgm:presLayoutVars>
          <dgm:chMax val="0"/>
          <dgm:chPref val="0"/>
        </dgm:presLayoutVars>
      </dgm:prSet>
      <dgm:spPr/>
    </dgm:pt>
    <dgm:pt modelId="{F4FFEEC6-52F4-4C37-A8FC-2606171D3C1A}" type="pres">
      <dgm:prSet presAssocID="{CE38D618-22D4-4A13-BDE3-BE1618E9089B}" presName="sibTrans" presStyleCnt="0"/>
      <dgm:spPr/>
    </dgm:pt>
    <dgm:pt modelId="{B4CC4C9A-A9A0-4E5B-87C1-0329FDFCF802}" type="pres">
      <dgm:prSet presAssocID="{B46F59B3-571B-414F-9503-63C04F67EE97}" presName="compNode" presStyleCnt="0"/>
      <dgm:spPr/>
    </dgm:pt>
    <dgm:pt modelId="{3E18AC59-238B-4BF7-B0C2-EF0D21D8C26D}" type="pres">
      <dgm:prSet presAssocID="{B46F59B3-571B-414F-9503-63C04F67EE97}" presName="bgRect" presStyleLbl="bgShp" presStyleIdx="1" presStyleCnt="4"/>
      <dgm:spPr/>
    </dgm:pt>
    <dgm:pt modelId="{A0E8A1BF-7B8F-4918-9A27-7E4C92DE947C}" type="pres">
      <dgm:prSet presAssocID="{B46F59B3-571B-414F-9503-63C04F67EE9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998734D-917D-48A6-8BAD-4DCB6C5D4BE6}" type="pres">
      <dgm:prSet presAssocID="{B46F59B3-571B-414F-9503-63C04F67EE97}" presName="spaceRect" presStyleCnt="0"/>
      <dgm:spPr/>
    </dgm:pt>
    <dgm:pt modelId="{229E7FB7-EEA5-4363-A564-A06E84A8F06D}" type="pres">
      <dgm:prSet presAssocID="{B46F59B3-571B-414F-9503-63C04F67EE97}" presName="parTx" presStyleLbl="revTx" presStyleIdx="1" presStyleCnt="4">
        <dgm:presLayoutVars>
          <dgm:chMax val="0"/>
          <dgm:chPref val="0"/>
        </dgm:presLayoutVars>
      </dgm:prSet>
      <dgm:spPr/>
    </dgm:pt>
    <dgm:pt modelId="{A13120B9-6EEF-4CA2-BC6A-A165FD3BF35C}" type="pres">
      <dgm:prSet presAssocID="{156C5807-4F18-4F7F-869D-7561F68780D5}" presName="sibTrans" presStyleCnt="0"/>
      <dgm:spPr/>
    </dgm:pt>
    <dgm:pt modelId="{906E3155-DCDF-455A-8C25-4BD952065E45}" type="pres">
      <dgm:prSet presAssocID="{155D928A-EA71-4C95-BFB8-045AD62D4BFB}" presName="compNode" presStyleCnt="0"/>
      <dgm:spPr/>
    </dgm:pt>
    <dgm:pt modelId="{F283E800-9CDE-48C7-BFF3-310C9718C0E7}" type="pres">
      <dgm:prSet presAssocID="{155D928A-EA71-4C95-BFB8-045AD62D4BFB}" presName="bgRect" presStyleLbl="bgShp" presStyleIdx="2" presStyleCnt="4"/>
      <dgm:spPr/>
    </dgm:pt>
    <dgm:pt modelId="{B315A388-A2B7-485A-AF1D-38E2EFA59F9C}" type="pres">
      <dgm:prSet presAssocID="{155D928A-EA71-4C95-BFB8-045AD62D4BF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F4F6F28-9CD3-40BC-9DD2-D602FA7A267E}" type="pres">
      <dgm:prSet presAssocID="{155D928A-EA71-4C95-BFB8-045AD62D4BFB}" presName="spaceRect" presStyleCnt="0"/>
      <dgm:spPr/>
    </dgm:pt>
    <dgm:pt modelId="{A16438ED-62F5-4F24-BF46-F1A6FDD629AB}" type="pres">
      <dgm:prSet presAssocID="{155D928A-EA71-4C95-BFB8-045AD62D4BFB}" presName="parTx" presStyleLbl="revTx" presStyleIdx="2" presStyleCnt="4">
        <dgm:presLayoutVars>
          <dgm:chMax val="0"/>
          <dgm:chPref val="0"/>
        </dgm:presLayoutVars>
      </dgm:prSet>
      <dgm:spPr/>
    </dgm:pt>
    <dgm:pt modelId="{8F2A2545-06F9-49CB-A1CA-B09F26DE3586}" type="pres">
      <dgm:prSet presAssocID="{C301C9E0-850D-4081-873B-68F0C262DFDF}" presName="sibTrans" presStyleCnt="0"/>
      <dgm:spPr/>
    </dgm:pt>
    <dgm:pt modelId="{1AE3E795-A417-42EB-B693-F846B566983B}" type="pres">
      <dgm:prSet presAssocID="{92005E9C-F5AF-4664-B2A4-F4D967F6D1E9}" presName="compNode" presStyleCnt="0"/>
      <dgm:spPr/>
    </dgm:pt>
    <dgm:pt modelId="{D186F96E-E79F-4765-8BC1-262C6AFF6A15}" type="pres">
      <dgm:prSet presAssocID="{92005E9C-F5AF-4664-B2A4-F4D967F6D1E9}" presName="bgRect" presStyleLbl="bgShp" presStyleIdx="3" presStyleCnt="4"/>
      <dgm:spPr/>
    </dgm:pt>
    <dgm:pt modelId="{F038389E-7EF9-4A9C-BBD1-1A15CB84B1E4}" type="pres">
      <dgm:prSet presAssocID="{92005E9C-F5AF-4664-B2A4-F4D967F6D1E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3B381A2F-7293-4F84-9086-1E465F716D26}" type="pres">
      <dgm:prSet presAssocID="{92005E9C-F5AF-4664-B2A4-F4D967F6D1E9}" presName="spaceRect" presStyleCnt="0"/>
      <dgm:spPr/>
    </dgm:pt>
    <dgm:pt modelId="{CA2A1273-D5DF-432C-8387-A566EFB04319}" type="pres">
      <dgm:prSet presAssocID="{92005E9C-F5AF-4664-B2A4-F4D967F6D1E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7E1F617-0E4A-47B7-A061-303E885676C8}" srcId="{405AAC30-EA53-4E62-B960-0752525DC947}" destId="{45B4671E-8C8E-4D9F-A084-6D2DF6EBF9D4}" srcOrd="0" destOrd="0" parTransId="{8AAD40B9-05F4-421C-8ACA-3A5E30867701}" sibTransId="{CE38D618-22D4-4A13-BDE3-BE1618E9089B}"/>
    <dgm:cxn modelId="{D41F1226-728D-41B2-BAC0-FFAE177394A8}" type="presOf" srcId="{405AAC30-EA53-4E62-B960-0752525DC947}" destId="{101532AD-E223-46D8-A636-0974BBC94D00}" srcOrd="0" destOrd="0" presId="urn:microsoft.com/office/officeart/2018/2/layout/IconVerticalSolidList"/>
    <dgm:cxn modelId="{3959ED6A-A537-4A06-8EA1-0617061B6F2B}" type="presOf" srcId="{155D928A-EA71-4C95-BFB8-045AD62D4BFB}" destId="{A16438ED-62F5-4F24-BF46-F1A6FDD629AB}" srcOrd="0" destOrd="0" presId="urn:microsoft.com/office/officeart/2018/2/layout/IconVerticalSolidList"/>
    <dgm:cxn modelId="{3F527F4C-B913-48F8-983C-C150D923CCB2}" srcId="{405AAC30-EA53-4E62-B960-0752525DC947}" destId="{155D928A-EA71-4C95-BFB8-045AD62D4BFB}" srcOrd="2" destOrd="0" parTransId="{2B8E6FB6-EC31-4CBA-AD10-C005468EBBAF}" sibTransId="{C301C9E0-850D-4081-873B-68F0C262DFDF}"/>
    <dgm:cxn modelId="{72522453-A57D-4779-98CA-E40A64DC3025}" srcId="{405AAC30-EA53-4E62-B960-0752525DC947}" destId="{B46F59B3-571B-414F-9503-63C04F67EE97}" srcOrd="1" destOrd="0" parTransId="{DCC300A6-C272-4E05-92A3-E34118716B92}" sibTransId="{156C5807-4F18-4F7F-869D-7561F68780D5}"/>
    <dgm:cxn modelId="{617EDB74-37BE-4923-8BDA-2062BCA40916}" type="presOf" srcId="{B46F59B3-571B-414F-9503-63C04F67EE97}" destId="{229E7FB7-EEA5-4363-A564-A06E84A8F06D}" srcOrd="0" destOrd="0" presId="urn:microsoft.com/office/officeart/2018/2/layout/IconVerticalSolidList"/>
    <dgm:cxn modelId="{803F7BCD-A0D7-493E-8F2E-3208784A2D43}" srcId="{405AAC30-EA53-4E62-B960-0752525DC947}" destId="{92005E9C-F5AF-4664-B2A4-F4D967F6D1E9}" srcOrd="3" destOrd="0" parTransId="{403A85BB-008C-4560-B92B-2E50E943316D}" sibTransId="{A9FAF993-881A-447C-BF1B-3BFA9D775F19}"/>
    <dgm:cxn modelId="{F3DEB3DE-5A55-4C13-8B8B-F21FEE3D5086}" type="presOf" srcId="{45B4671E-8C8E-4D9F-A084-6D2DF6EBF9D4}" destId="{1291230B-1225-4A43-8DC0-1901686EB597}" srcOrd="0" destOrd="0" presId="urn:microsoft.com/office/officeart/2018/2/layout/IconVerticalSolidList"/>
    <dgm:cxn modelId="{6014EAFC-4DFF-464F-B5F6-60F9BB186365}" type="presOf" srcId="{92005E9C-F5AF-4664-B2A4-F4D967F6D1E9}" destId="{CA2A1273-D5DF-432C-8387-A566EFB04319}" srcOrd="0" destOrd="0" presId="urn:microsoft.com/office/officeart/2018/2/layout/IconVerticalSolidList"/>
    <dgm:cxn modelId="{C40C5DE3-B9EE-4D84-A886-D073DC762102}" type="presParOf" srcId="{101532AD-E223-46D8-A636-0974BBC94D00}" destId="{D6FF26CC-2340-499E-8ECB-D95D753A8E21}" srcOrd="0" destOrd="0" presId="urn:microsoft.com/office/officeart/2018/2/layout/IconVerticalSolidList"/>
    <dgm:cxn modelId="{DB836804-7D6B-4764-9BE9-6345E081EC16}" type="presParOf" srcId="{D6FF26CC-2340-499E-8ECB-D95D753A8E21}" destId="{3B79830F-A662-4325-B9B7-0FADAC8D8652}" srcOrd="0" destOrd="0" presId="urn:microsoft.com/office/officeart/2018/2/layout/IconVerticalSolidList"/>
    <dgm:cxn modelId="{BFA03289-4572-4B09-9F6F-F52DB4682B7F}" type="presParOf" srcId="{D6FF26CC-2340-499E-8ECB-D95D753A8E21}" destId="{38DAEEC2-935C-4C3C-8FF4-809D2164613C}" srcOrd="1" destOrd="0" presId="urn:microsoft.com/office/officeart/2018/2/layout/IconVerticalSolidList"/>
    <dgm:cxn modelId="{207CEFD4-7FAC-416F-A848-8C62D2C09827}" type="presParOf" srcId="{D6FF26CC-2340-499E-8ECB-D95D753A8E21}" destId="{E619601C-AA99-473E-9D13-0EE2E1FD5408}" srcOrd="2" destOrd="0" presId="urn:microsoft.com/office/officeart/2018/2/layout/IconVerticalSolidList"/>
    <dgm:cxn modelId="{EFD12F37-06C4-4DAD-A774-71B764DFB47E}" type="presParOf" srcId="{D6FF26CC-2340-499E-8ECB-D95D753A8E21}" destId="{1291230B-1225-4A43-8DC0-1901686EB597}" srcOrd="3" destOrd="0" presId="urn:microsoft.com/office/officeart/2018/2/layout/IconVerticalSolidList"/>
    <dgm:cxn modelId="{8A87E6E5-8F99-4E3A-9AEA-144379D4A725}" type="presParOf" srcId="{101532AD-E223-46D8-A636-0974BBC94D00}" destId="{F4FFEEC6-52F4-4C37-A8FC-2606171D3C1A}" srcOrd="1" destOrd="0" presId="urn:microsoft.com/office/officeart/2018/2/layout/IconVerticalSolidList"/>
    <dgm:cxn modelId="{F146FF53-9990-405E-BEA3-B57FDB1505D8}" type="presParOf" srcId="{101532AD-E223-46D8-A636-0974BBC94D00}" destId="{B4CC4C9A-A9A0-4E5B-87C1-0329FDFCF802}" srcOrd="2" destOrd="0" presId="urn:microsoft.com/office/officeart/2018/2/layout/IconVerticalSolidList"/>
    <dgm:cxn modelId="{A0B6835A-2A66-4BA7-8057-A020861F7040}" type="presParOf" srcId="{B4CC4C9A-A9A0-4E5B-87C1-0329FDFCF802}" destId="{3E18AC59-238B-4BF7-B0C2-EF0D21D8C26D}" srcOrd="0" destOrd="0" presId="urn:microsoft.com/office/officeart/2018/2/layout/IconVerticalSolidList"/>
    <dgm:cxn modelId="{E387ECE0-DEAE-49CC-81EB-452EBBC7BC00}" type="presParOf" srcId="{B4CC4C9A-A9A0-4E5B-87C1-0329FDFCF802}" destId="{A0E8A1BF-7B8F-4918-9A27-7E4C92DE947C}" srcOrd="1" destOrd="0" presId="urn:microsoft.com/office/officeart/2018/2/layout/IconVerticalSolidList"/>
    <dgm:cxn modelId="{C487761F-CC00-4BA1-B647-DE681B090E77}" type="presParOf" srcId="{B4CC4C9A-A9A0-4E5B-87C1-0329FDFCF802}" destId="{3998734D-917D-48A6-8BAD-4DCB6C5D4BE6}" srcOrd="2" destOrd="0" presId="urn:microsoft.com/office/officeart/2018/2/layout/IconVerticalSolidList"/>
    <dgm:cxn modelId="{3543A11B-2333-4E88-9FFD-84E98C12C11F}" type="presParOf" srcId="{B4CC4C9A-A9A0-4E5B-87C1-0329FDFCF802}" destId="{229E7FB7-EEA5-4363-A564-A06E84A8F06D}" srcOrd="3" destOrd="0" presId="urn:microsoft.com/office/officeart/2018/2/layout/IconVerticalSolidList"/>
    <dgm:cxn modelId="{A84ECC8E-4015-4213-8550-A5D4E1F4D132}" type="presParOf" srcId="{101532AD-E223-46D8-A636-0974BBC94D00}" destId="{A13120B9-6EEF-4CA2-BC6A-A165FD3BF35C}" srcOrd="3" destOrd="0" presId="urn:microsoft.com/office/officeart/2018/2/layout/IconVerticalSolidList"/>
    <dgm:cxn modelId="{6490F54A-9FFE-4D6A-A362-4381F0A57173}" type="presParOf" srcId="{101532AD-E223-46D8-A636-0974BBC94D00}" destId="{906E3155-DCDF-455A-8C25-4BD952065E45}" srcOrd="4" destOrd="0" presId="urn:microsoft.com/office/officeart/2018/2/layout/IconVerticalSolidList"/>
    <dgm:cxn modelId="{B6546A9A-0A06-4600-B41D-2991934DBEE5}" type="presParOf" srcId="{906E3155-DCDF-455A-8C25-4BD952065E45}" destId="{F283E800-9CDE-48C7-BFF3-310C9718C0E7}" srcOrd="0" destOrd="0" presId="urn:microsoft.com/office/officeart/2018/2/layout/IconVerticalSolidList"/>
    <dgm:cxn modelId="{36DEA5B9-7B02-4686-BB21-7A78EAAD5C0E}" type="presParOf" srcId="{906E3155-DCDF-455A-8C25-4BD952065E45}" destId="{B315A388-A2B7-485A-AF1D-38E2EFA59F9C}" srcOrd="1" destOrd="0" presId="urn:microsoft.com/office/officeart/2018/2/layout/IconVerticalSolidList"/>
    <dgm:cxn modelId="{E5DE036B-CBD0-4E41-9820-44829C765553}" type="presParOf" srcId="{906E3155-DCDF-455A-8C25-4BD952065E45}" destId="{6F4F6F28-9CD3-40BC-9DD2-D602FA7A267E}" srcOrd="2" destOrd="0" presId="urn:microsoft.com/office/officeart/2018/2/layout/IconVerticalSolidList"/>
    <dgm:cxn modelId="{822A3D4C-D5A6-4FA9-8B0E-D9E7C056EE68}" type="presParOf" srcId="{906E3155-DCDF-455A-8C25-4BD952065E45}" destId="{A16438ED-62F5-4F24-BF46-F1A6FDD629AB}" srcOrd="3" destOrd="0" presId="urn:microsoft.com/office/officeart/2018/2/layout/IconVerticalSolidList"/>
    <dgm:cxn modelId="{004D5EF9-DDAD-428A-9EC6-B88152C6EC49}" type="presParOf" srcId="{101532AD-E223-46D8-A636-0974BBC94D00}" destId="{8F2A2545-06F9-49CB-A1CA-B09F26DE3586}" srcOrd="5" destOrd="0" presId="urn:microsoft.com/office/officeart/2018/2/layout/IconVerticalSolidList"/>
    <dgm:cxn modelId="{2D4233E4-1A94-4D47-B8CB-082FB5ED904F}" type="presParOf" srcId="{101532AD-E223-46D8-A636-0974BBC94D00}" destId="{1AE3E795-A417-42EB-B693-F846B566983B}" srcOrd="6" destOrd="0" presId="urn:microsoft.com/office/officeart/2018/2/layout/IconVerticalSolidList"/>
    <dgm:cxn modelId="{E80AA531-93B5-4851-B3AB-C7666CCFC6A8}" type="presParOf" srcId="{1AE3E795-A417-42EB-B693-F846B566983B}" destId="{D186F96E-E79F-4765-8BC1-262C6AFF6A15}" srcOrd="0" destOrd="0" presId="urn:microsoft.com/office/officeart/2018/2/layout/IconVerticalSolidList"/>
    <dgm:cxn modelId="{DB83720A-D1F3-4961-A8CF-4F1481AA4247}" type="presParOf" srcId="{1AE3E795-A417-42EB-B693-F846B566983B}" destId="{F038389E-7EF9-4A9C-BBD1-1A15CB84B1E4}" srcOrd="1" destOrd="0" presId="urn:microsoft.com/office/officeart/2018/2/layout/IconVerticalSolidList"/>
    <dgm:cxn modelId="{D6FA1F43-24D3-48FD-84DA-2B018E581AE6}" type="presParOf" srcId="{1AE3E795-A417-42EB-B693-F846B566983B}" destId="{3B381A2F-7293-4F84-9086-1E465F716D26}" srcOrd="2" destOrd="0" presId="urn:microsoft.com/office/officeart/2018/2/layout/IconVerticalSolidList"/>
    <dgm:cxn modelId="{C1EFE8DC-FCD6-471F-961D-7745FC5857A4}" type="presParOf" srcId="{1AE3E795-A417-42EB-B693-F846B566983B}" destId="{CA2A1273-D5DF-432C-8387-A566EFB043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82E272-B5AA-452F-93B3-B70856DED4B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ACB93BB-BC8A-42EB-91A4-6DC6586FAF66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Unplanned meetings</a:t>
          </a:r>
        </a:p>
      </dgm:t>
    </dgm:pt>
    <dgm:pt modelId="{F4747FDB-B82A-4DF7-8030-01AFF4E823F5}" type="parTrans" cxnId="{29C51BBC-F03A-402D-BD64-513B2CE5D1B6}">
      <dgm:prSet/>
      <dgm:spPr/>
      <dgm:t>
        <a:bodyPr/>
        <a:lstStyle/>
        <a:p>
          <a:endParaRPr lang="en-US"/>
        </a:p>
      </dgm:t>
    </dgm:pt>
    <dgm:pt modelId="{565ABE66-E655-4A88-AB4F-920B1F2A5618}" type="sibTrans" cxnId="{29C51BBC-F03A-402D-BD64-513B2CE5D1B6}">
      <dgm:prSet/>
      <dgm:spPr/>
      <dgm:t>
        <a:bodyPr/>
        <a:lstStyle/>
        <a:p>
          <a:endParaRPr lang="en-US"/>
        </a:p>
      </dgm:t>
    </dgm:pt>
    <dgm:pt modelId="{A8E76B1F-19F5-4FAE-BFC1-776FB0AEE831}">
      <dgm:prSet/>
      <dgm:spPr/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Social Media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CC97BA-C0BE-41E7-9133-256A47D182CB}" type="parTrans" cxnId="{7377F48C-D449-4B87-B5A9-653911BB1FD9}">
      <dgm:prSet/>
      <dgm:spPr/>
      <dgm:t>
        <a:bodyPr/>
        <a:lstStyle/>
        <a:p>
          <a:endParaRPr lang="en-US"/>
        </a:p>
      </dgm:t>
    </dgm:pt>
    <dgm:pt modelId="{7BE61882-142B-4FC6-B697-E1DC5E96FB3D}" type="sibTrans" cxnId="{7377F48C-D449-4B87-B5A9-653911BB1FD9}">
      <dgm:prSet/>
      <dgm:spPr/>
      <dgm:t>
        <a:bodyPr/>
        <a:lstStyle/>
        <a:p>
          <a:endParaRPr lang="en-US"/>
        </a:p>
      </dgm:t>
    </dgm:pt>
    <dgm:pt modelId="{2D3F3D82-D3E1-43BB-B638-F6A8743814ED}">
      <dgm:prSet/>
      <dgm:spPr/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Constant email checking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F7461B6-AA81-48EE-A891-EA97560F86A5}" type="parTrans" cxnId="{E1495F68-BC87-4F90-8D2B-654C7CC0108C}">
      <dgm:prSet/>
      <dgm:spPr/>
      <dgm:t>
        <a:bodyPr/>
        <a:lstStyle/>
        <a:p>
          <a:endParaRPr lang="en-US"/>
        </a:p>
      </dgm:t>
    </dgm:pt>
    <dgm:pt modelId="{19BD97B2-ACB7-4426-B81E-E4BED3D74D27}" type="sibTrans" cxnId="{E1495F68-BC87-4F90-8D2B-654C7CC0108C}">
      <dgm:prSet/>
      <dgm:spPr/>
      <dgm:t>
        <a:bodyPr/>
        <a:lstStyle/>
        <a:p>
          <a:endParaRPr lang="en-US"/>
        </a:p>
      </dgm:t>
    </dgm:pt>
    <dgm:pt modelId="{3A4A55B8-B9EC-40C4-B04D-62F2E8B8B890}">
      <dgm:prSet/>
      <dgm:spPr/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Lack of planning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1860D96-C944-42C9-9771-AE7E5B97EF7F}" type="parTrans" cxnId="{B744B353-2AB3-434D-BCA8-1277D08640E2}">
      <dgm:prSet/>
      <dgm:spPr/>
      <dgm:t>
        <a:bodyPr/>
        <a:lstStyle/>
        <a:p>
          <a:endParaRPr lang="en-US"/>
        </a:p>
      </dgm:t>
    </dgm:pt>
    <dgm:pt modelId="{604809A7-9D62-4B24-A54C-02C56BC5FA34}" type="sibTrans" cxnId="{B744B353-2AB3-434D-BCA8-1277D08640E2}">
      <dgm:prSet/>
      <dgm:spPr/>
      <dgm:t>
        <a:bodyPr/>
        <a:lstStyle/>
        <a:p>
          <a:endParaRPr lang="en-US"/>
        </a:p>
      </dgm:t>
    </dgm:pt>
    <dgm:pt modelId="{E4DA0E65-9FDF-4331-B7A6-F4A5E01BC57B}" type="pres">
      <dgm:prSet presAssocID="{E382E272-B5AA-452F-93B3-B70856DED4BF}" presName="root" presStyleCnt="0">
        <dgm:presLayoutVars>
          <dgm:dir/>
          <dgm:resizeHandles val="exact"/>
        </dgm:presLayoutVars>
      </dgm:prSet>
      <dgm:spPr/>
    </dgm:pt>
    <dgm:pt modelId="{0F765534-7D87-494B-8723-509623EA6221}" type="pres">
      <dgm:prSet presAssocID="{6ACB93BB-BC8A-42EB-91A4-6DC6586FAF66}" presName="compNode" presStyleCnt="0"/>
      <dgm:spPr/>
    </dgm:pt>
    <dgm:pt modelId="{7E4AD280-C13D-4B38-9DE4-61F612FC29DA}" type="pres">
      <dgm:prSet presAssocID="{6ACB93BB-BC8A-42EB-91A4-6DC6586FAF66}" presName="bgRect" presStyleLbl="bgShp" presStyleIdx="0" presStyleCnt="4"/>
      <dgm:spPr/>
    </dgm:pt>
    <dgm:pt modelId="{F05F300D-9F97-42EB-956E-FF2F9F572482}" type="pres">
      <dgm:prSet presAssocID="{6ACB93BB-BC8A-42EB-91A4-6DC6586FAF6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89A83B27-A99E-411F-8F14-CC3E0E0FBB7D}" type="pres">
      <dgm:prSet presAssocID="{6ACB93BB-BC8A-42EB-91A4-6DC6586FAF66}" presName="spaceRect" presStyleCnt="0"/>
      <dgm:spPr/>
    </dgm:pt>
    <dgm:pt modelId="{FB1D502B-C530-48F3-BEC4-11314A6A011D}" type="pres">
      <dgm:prSet presAssocID="{6ACB93BB-BC8A-42EB-91A4-6DC6586FAF66}" presName="parTx" presStyleLbl="revTx" presStyleIdx="0" presStyleCnt="4">
        <dgm:presLayoutVars>
          <dgm:chMax val="0"/>
          <dgm:chPref val="0"/>
        </dgm:presLayoutVars>
      </dgm:prSet>
      <dgm:spPr/>
    </dgm:pt>
    <dgm:pt modelId="{3293A1F3-B9C9-4EC4-A2BF-82BC9A919A24}" type="pres">
      <dgm:prSet presAssocID="{565ABE66-E655-4A88-AB4F-920B1F2A5618}" presName="sibTrans" presStyleCnt="0"/>
      <dgm:spPr/>
    </dgm:pt>
    <dgm:pt modelId="{9FDD203B-11E4-4022-9DD7-1D65B978F300}" type="pres">
      <dgm:prSet presAssocID="{A8E76B1F-19F5-4FAE-BFC1-776FB0AEE831}" presName="compNode" presStyleCnt="0"/>
      <dgm:spPr/>
    </dgm:pt>
    <dgm:pt modelId="{B2E8442B-4FDA-44B7-B58D-13129BA3A6A1}" type="pres">
      <dgm:prSet presAssocID="{A8E76B1F-19F5-4FAE-BFC1-776FB0AEE831}" presName="bgRect" presStyleLbl="bgShp" presStyleIdx="1" presStyleCnt="4" custLinFactNeighborX="12921" custLinFactNeighborY="1202"/>
      <dgm:spPr/>
    </dgm:pt>
    <dgm:pt modelId="{E8A2AEAD-4D72-4A07-8928-5E443FD50FD1}" type="pres">
      <dgm:prSet presAssocID="{A8E76B1F-19F5-4FAE-BFC1-776FB0AEE83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44B85F81-8112-4B99-BB7A-4D11B80FA0AE}" type="pres">
      <dgm:prSet presAssocID="{A8E76B1F-19F5-4FAE-BFC1-776FB0AEE831}" presName="spaceRect" presStyleCnt="0"/>
      <dgm:spPr/>
    </dgm:pt>
    <dgm:pt modelId="{F70FACC9-0AFE-45D8-BEF5-5F334BA5F7C2}" type="pres">
      <dgm:prSet presAssocID="{A8E76B1F-19F5-4FAE-BFC1-776FB0AEE831}" presName="parTx" presStyleLbl="revTx" presStyleIdx="1" presStyleCnt="4">
        <dgm:presLayoutVars>
          <dgm:chMax val="0"/>
          <dgm:chPref val="0"/>
        </dgm:presLayoutVars>
      </dgm:prSet>
      <dgm:spPr/>
    </dgm:pt>
    <dgm:pt modelId="{456DFEC9-03C7-474B-B878-9A4A8079DF6E}" type="pres">
      <dgm:prSet presAssocID="{7BE61882-142B-4FC6-B697-E1DC5E96FB3D}" presName="sibTrans" presStyleCnt="0"/>
      <dgm:spPr/>
    </dgm:pt>
    <dgm:pt modelId="{AD2E1264-4CCF-42FA-A322-D0E9C6F8E94D}" type="pres">
      <dgm:prSet presAssocID="{2D3F3D82-D3E1-43BB-B638-F6A8743814ED}" presName="compNode" presStyleCnt="0"/>
      <dgm:spPr/>
    </dgm:pt>
    <dgm:pt modelId="{EB7E6D2D-C31B-4331-8930-1A043008F8BD}" type="pres">
      <dgm:prSet presAssocID="{2D3F3D82-D3E1-43BB-B638-F6A8743814ED}" presName="bgRect" presStyleLbl="bgShp" presStyleIdx="2" presStyleCnt="4"/>
      <dgm:spPr/>
    </dgm:pt>
    <dgm:pt modelId="{EDAF5AD8-1A28-479D-BB92-5D812DEB1BCC}" type="pres">
      <dgm:prSet presAssocID="{2D3F3D82-D3E1-43BB-B638-F6A8743814E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156A33EF-6556-4244-B9AC-9FC410A7BED8}" type="pres">
      <dgm:prSet presAssocID="{2D3F3D82-D3E1-43BB-B638-F6A8743814ED}" presName="spaceRect" presStyleCnt="0"/>
      <dgm:spPr/>
    </dgm:pt>
    <dgm:pt modelId="{24F64197-7002-4ED5-A8B6-8A2405E3E6CB}" type="pres">
      <dgm:prSet presAssocID="{2D3F3D82-D3E1-43BB-B638-F6A8743814ED}" presName="parTx" presStyleLbl="revTx" presStyleIdx="2" presStyleCnt="4">
        <dgm:presLayoutVars>
          <dgm:chMax val="0"/>
          <dgm:chPref val="0"/>
        </dgm:presLayoutVars>
      </dgm:prSet>
      <dgm:spPr/>
    </dgm:pt>
    <dgm:pt modelId="{37D02F34-3384-4283-AAEE-379FD64F1D01}" type="pres">
      <dgm:prSet presAssocID="{19BD97B2-ACB7-4426-B81E-E4BED3D74D27}" presName="sibTrans" presStyleCnt="0"/>
      <dgm:spPr/>
    </dgm:pt>
    <dgm:pt modelId="{2E03024A-5113-49DA-B939-94874B69BFB3}" type="pres">
      <dgm:prSet presAssocID="{3A4A55B8-B9EC-40C4-B04D-62F2E8B8B890}" presName="compNode" presStyleCnt="0"/>
      <dgm:spPr/>
    </dgm:pt>
    <dgm:pt modelId="{C5B5FBBD-ABD2-41C5-B1CC-F8B4A643BEFF}" type="pres">
      <dgm:prSet presAssocID="{3A4A55B8-B9EC-40C4-B04D-62F2E8B8B890}" presName="bgRect" presStyleLbl="bgShp" presStyleIdx="3" presStyleCnt="4"/>
      <dgm:spPr/>
    </dgm:pt>
    <dgm:pt modelId="{05CE6C3F-908E-4878-96EA-90DC567403B9}" type="pres">
      <dgm:prSet presAssocID="{3A4A55B8-B9EC-40C4-B04D-62F2E8B8B89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AC0A36B5-D2A1-4C6C-BD15-4E01DFB5E081}" type="pres">
      <dgm:prSet presAssocID="{3A4A55B8-B9EC-40C4-B04D-62F2E8B8B890}" presName="spaceRect" presStyleCnt="0"/>
      <dgm:spPr/>
    </dgm:pt>
    <dgm:pt modelId="{023724A7-AB00-4E4C-8C10-C7EDD8087C32}" type="pres">
      <dgm:prSet presAssocID="{3A4A55B8-B9EC-40C4-B04D-62F2E8B8B89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20CC630-A4CD-4E4C-96BF-3463863FF71D}" type="presOf" srcId="{A8E76B1F-19F5-4FAE-BFC1-776FB0AEE831}" destId="{F70FACC9-0AFE-45D8-BEF5-5F334BA5F7C2}" srcOrd="0" destOrd="0" presId="urn:microsoft.com/office/officeart/2018/2/layout/IconVerticalSolidList"/>
    <dgm:cxn modelId="{AF1D1D35-9B3E-463D-BBAE-C60AF01C4F5C}" type="presOf" srcId="{E382E272-B5AA-452F-93B3-B70856DED4BF}" destId="{E4DA0E65-9FDF-4331-B7A6-F4A5E01BC57B}" srcOrd="0" destOrd="0" presId="urn:microsoft.com/office/officeart/2018/2/layout/IconVerticalSolidList"/>
    <dgm:cxn modelId="{24F2E541-C1C9-48B2-9A48-4353459A408A}" type="presOf" srcId="{2D3F3D82-D3E1-43BB-B638-F6A8743814ED}" destId="{24F64197-7002-4ED5-A8B6-8A2405E3E6CB}" srcOrd="0" destOrd="0" presId="urn:microsoft.com/office/officeart/2018/2/layout/IconVerticalSolidList"/>
    <dgm:cxn modelId="{E1495F68-BC87-4F90-8D2B-654C7CC0108C}" srcId="{E382E272-B5AA-452F-93B3-B70856DED4BF}" destId="{2D3F3D82-D3E1-43BB-B638-F6A8743814ED}" srcOrd="2" destOrd="0" parTransId="{EF7461B6-AA81-48EE-A891-EA97560F86A5}" sibTransId="{19BD97B2-ACB7-4426-B81E-E4BED3D74D27}"/>
    <dgm:cxn modelId="{B744B353-2AB3-434D-BCA8-1277D08640E2}" srcId="{E382E272-B5AA-452F-93B3-B70856DED4BF}" destId="{3A4A55B8-B9EC-40C4-B04D-62F2E8B8B890}" srcOrd="3" destOrd="0" parTransId="{D1860D96-C944-42C9-9771-AE7E5B97EF7F}" sibTransId="{604809A7-9D62-4B24-A54C-02C56BC5FA34}"/>
    <dgm:cxn modelId="{7377F48C-D449-4B87-B5A9-653911BB1FD9}" srcId="{E382E272-B5AA-452F-93B3-B70856DED4BF}" destId="{A8E76B1F-19F5-4FAE-BFC1-776FB0AEE831}" srcOrd="1" destOrd="0" parTransId="{76CC97BA-C0BE-41E7-9133-256A47D182CB}" sibTransId="{7BE61882-142B-4FC6-B697-E1DC5E96FB3D}"/>
    <dgm:cxn modelId="{29C51BBC-F03A-402D-BD64-513B2CE5D1B6}" srcId="{E382E272-B5AA-452F-93B3-B70856DED4BF}" destId="{6ACB93BB-BC8A-42EB-91A4-6DC6586FAF66}" srcOrd="0" destOrd="0" parTransId="{F4747FDB-B82A-4DF7-8030-01AFF4E823F5}" sibTransId="{565ABE66-E655-4A88-AB4F-920B1F2A5618}"/>
    <dgm:cxn modelId="{9D8FA3C4-1457-43AF-8FA5-514C9165C1AE}" type="presOf" srcId="{6ACB93BB-BC8A-42EB-91A4-6DC6586FAF66}" destId="{FB1D502B-C530-48F3-BEC4-11314A6A011D}" srcOrd="0" destOrd="0" presId="urn:microsoft.com/office/officeart/2018/2/layout/IconVerticalSolidList"/>
    <dgm:cxn modelId="{7CD077CB-D2CF-47FB-8D5F-E2D5DEBF0A5F}" type="presOf" srcId="{3A4A55B8-B9EC-40C4-B04D-62F2E8B8B890}" destId="{023724A7-AB00-4E4C-8C10-C7EDD8087C32}" srcOrd="0" destOrd="0" presId="urn:microsoft.com/office/officeart/2018/2/layout/IconVerticalSolidList"/>
    <dgm:cxn modelId="{A906C116-A5B1-47E5-94C0-5604B4AD2044}" type="presParOf" srcId="{E4DA0E65-9FDF-4331-B7A6-F4A5E01BC57B}" destId="{0F765534-7D87-494B-8723-509623EA6221}" srcOrd="0" destOrd="0" presId="urn:microsoft.com/office/officeart/2018/2/layout/IconVerticalSolidList"/>
    <dgm:cxn modelId="{E3C5AD07-5878-418A-9237-7C199A55EAE1}" type="presParOf" srcId="{0F765534-7D87-494B-8723-509623EA6221}" destId="{7E4AD280-C13D-4B38-9DE4-61F612FC29DA}" srcOrd="0" destOrd="0" presId="urn:microsoft.com/office/officeart/2018/2/layout/IconVerticalSolidList"/>
    <dgm:cxn modelId="{60ABE874-B0F3-4AC9-9221-A88C7B8B1A08}" type="presParOf" srcId="{0F765534-7D87-494B-8723-509623EA6221}" destId="{F05F300D-9F97-42EB-956E-FF2F9F572482}" srcOrd="1" destOrd="0" presId="urn:microsoft.com/office/officeart/2018/2/layout/IconVerticalSolidList"/>
    <dgm:cxn modelId="{F666C02B-556C-4A8C-A480-60B74706FBB8}" type="presParOf" srcId="{0F765534-7D87-494B-8723-509623EA6221}" destId="{89A83B27-A99E-411F-8F14-CC3E0E0FBB7D}" srcOrd="2" destOrd="0" presId="urn:microsoft.com/office/officeart/2018/2/layout/IconVerticalSolidList"/>
    <dgm:cxn modelId="{E345DBC2-FCF3-40C6-9E89-0BD500A71877}" type="presParOf" srcId="{0F765534-7D87-494B-8723-509623EA6221}" destId="{FB1D502B-C530-48F3-BEC4-11314A6A011D}" srcOrd="3" destOrd="0" presId="urn:microsoft.com/office/officeart/2018/2/layout/IconVerticalSolidList"/>
    <dgm:cxn modelId="{93838ECB-4970-4D7E-B045-B97143C4ABE5}" type="presParOf" srcId="{E4DA0E65-9FDF-4331-B7A6-F4A5E01BC57B}" destId="{3293A1F3-B9C9-4EC4-A2BF-82BC9A919A24}" srcOrd="1" destOrd="0" presId="urn:microsoft.com/office/officeart/2018/2/layout/IconVerticalSolidList"/>
    <dgm:cxn modelId="{4D3D967E-1E0C-446B-9AB7-F6CAEEBD119D}" type="presParOf" srcId="{E4DA0E65-9FDF-4331-B7A6-F4A5E01BC57B}" destId="{9FDD203B-11E4-4022-9DD7-1D65B978F300}" srcOrd="2" destOrd="0" presId="urn:microsoft.com/office/officeart/2018/2/layout/IconVerticalSolidList"/>
    <dgm:cxn modelId="{2DE87ADB-7E05-41ED-9066-2F1FD2038920}" type="presParOf" srcId="{9FDD203B-11E4-4022-9DD7-1D65B978F300}" destId="{B2E8442B-4FDA-44B7-B58D-13129BA3A6A1}" srcOrd="0" destOrd="0" presId="urn:microsoft.com/office/officeart/2018/2/layout/IconVerticalSolidList"/>
    <dgm:cxn modelId="{788A3920-A308-4EC3-91FB-CEA8E8BBE5C9}" type="presParOf" srcId="{9FDD203B-11E4-4022-9DD7-1D65B978F300}" destId="{E8A2AEAD-4D72-4A07-8928-5E443FD50FD1}" srcOrd="1" destOrd="0" presId="urn:microsoft.com/office/officeart/2018/2/layout/IconVerticalSolidList"/>
    <dgm:cxn modelId="{D46357BA-ED36-4605-9D6C-E8A768988BA4}" type="presParOf" srcId="{9FDD203B-11E4-4022-9DD7-1D65B978F300}" destId="{44B85F81-8112-4B99-BB7A-4D11B80FA0AE}" srcOrd="2" destOrd="0" presId="urn:microsoft.com/office/officeart/2018/2/layout/IconVerticalSolidList"/>
    <dgm:cxn modelId="{A4BD4181-1C49-44A0-B357-18E46B257F07}" type="presParOf" srcId="{9FDD203B-11E4-4022-9DD7-1D65B978F300}" destId="{F70FACC9-0AFE-45D8-BEF5-5F334BA5F7C2}" srcOrd="3" destOrd="0" presId="urn:microsoft.com/office/officeart/2018/2/layout/IconVerticalSolidList"/>
    <dgm:cxn modelId="{11A6B683-7162-4416-A30A-E8CA21D652FE}" type="presParOf" srcId="{E4DA0E65-9FDF-4331-B7A6-F4A5E01BC57B}" destId="{456DFEC9-03C7-474B-B878-9A4A8079DF6E}" srcOrd="3" destOrd="0" presId="urn:microsoft.com/office/officeart/2018/2/layout/IconVerticalSolidList"/>
    <dgm:cxn modelId="{5B84B1C0-4B51-44F0-80D9-BE3410D3B1B4}" type="presParOf" srcId="{E4DA0E65-9FDF-4331-B7A6-F4A5E01BC57B}" destId="{AD2E1264-4CCF-42FA-A322-D0E9C6F8E94D}" srcOrd="4" destOrd="0" presId="urn:microsoft.com/office/officeart/2018/2/layout/IconVerticalSolidList"/>
    <dgm:cxn modelId="{138B2AA2-B867-499C-8CC1-3C28A6BB359A}" type="presParOf" srcId="{AD2E1264-4CCF-42FA-A322-D0E9C6F8E94D}" destId="{EB7E6D2D-C31B-4331-8930-1A043008F8BD}" srcOrd="0" destOrd="0" presId="urn:microsoft.com/office/officeart/2018/2/layout/IconVerticalSolidList"/>
    <dgm:cxn modelId="{AAEB8675-C110-40A8-A1CB-9281AB68F5BB}" type="presParOf" srcId="{AD2E1264-4CCF-42FA-A322-D0E9C6F8E94D}" destId="{EDAF5AD8-1A28-479D-BB92-5D812DEB1BCC}" srcOrd="1" destOrd="0" presId="urn:microsoft.com/office/officeart/2018/2/layout/IconVerticalSolidList"/>
    <dgm:cxn modelId="{4AD3B03C-A7C7-41AC-B646-43122688C702}" type="presParOf" srcId="{AD2E1264-4CCF-42FA-A322-D0E9C6F8E94D}" destId="{156A33EF-6556-4244-B9AC-9FC410A7BED8}" srcOrd="2" destOrd="0" presId="urn:microsoft.com/office/officeart/2018/2/layout/IconVerticalSolidList"/>
    <dgm:cxn modelId="{C6B6F306-F488-4585-BD82-EC88B249F955}" type="presParOf" srcId="{AD2E1264-4CCF-42FA-A322-D0E9C6F8E94D}" destId="{24F64197-7002-4ED5-A8B6-8A2405E3E6CB}" srcOrd="3" destOrd="0" presId="urn:microsoft.com/office/officeart/2018/2/layout/IconVerticalSolidList"/>
    <dgm:cxn modelId="{29168DDF-2EFF-4AEA-8103-026853BE3DEC}" type="presParOf" srcId="{E4DA0E65-9FDF-4331-B7A6-F4A5E01BC57B}" destId="{37D02F34-3384-4283-AAEE-379FD64F1D01}" srcOrd="5" destOrd="0" presId="urn:microsoft.com/office/officeart/2018/2/layout/IconVerticalSolidList"/>
    <dgm:cxn modelId="{359B2DEC-D80C-433F-87E5-3DC118BEB43E}" type="presParOf" srcId="{E4DA0E65-9FDF-4331-B7A6-F4A5E01BC57B}" destId="{2E03024A-5113-49DA-B939-94874B69BFB3}" srcOrd="6" destOrd="0" presId="urn:microsoft.com/office/officeart/2018/2/layout/IconVerticalSolidList"/>
    <dgm:cxn modelId="{DC77618D-5011-4942-A800-A5588C23B8D0}" type="presParOf" srcId="{2E03024A-5113-49DA-B939-94874B69BFB3}" destId="{C5B5FBBD-ABD2-41C5-B1CC-F8B4A643BEFF}" srcOrd="0" destOrd="0" presId="urn:microsoft.com/office/officeart/2018/2/layout/IconVerticalSolidList"/>
    <dgm:cxn modelId="{E7843490-731D-49DB-9303-CCC577261CAD}" type="presParOf" srcId="{2E03024A-5113-49DA-B939-94874B69BFB3}" destId="{05CE6C3F-908E-4878-96EA-90DC567403B9}" srcOrd="1" destOrd="0" presId="urn:microsoft.com/office/officeart/2018/2/layout/IconVerticalSolidList"/>
    <dgm:cxn modelId="{6133F116-22B3-4A76-83B3-470184F39E4E}" type="presParOf" srcId="{2E03024A-5113-49DA-B939-94874B69BFB3}" destId="{AC0A36B5-D2A1-4C6C-BD15-4E01DFB5E081}" srcOrd="2" destOrd="0" presId="urn:microsoft.com/office/officeart/2018/2/layout/IconVerticalSolidList"/>
    <dgm:cxn modelId="{4DF7BF10-FA1E-4436-822E-103FD436EEBA}" type="presParOf" srcId="{2E03024A-5113-49DA-B939-94874B69BFB3}" destId="{023724A7-AB00-4E4C-8C10-C7EDD8087C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22AE46-BBE4-4C74-9232-F9197170734A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BC14387-3740-43F3-976E-67DAF0CDDB47}">
      <dgm:prSet/>
      <dgm:spPr/>
      <dgm:t>
        <a:bodyPr/>
        <a:lstStyle/>
        <a:p>
          <a:pPr>
            <a:defRPr cap="all"/>
          </a:pPr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Plan your day 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16F641-3768-4F67-A97F-D943F3F6CB9C}" type="parTrans" cxnId="{394CBEEE-F1DC-4AB4-80D2-E411003DB437}">
      <dgm:prSet/>
      <dgm:spPr/>
      <dgm:t>
        <a:bodyPr/>
        <a:lstStyle/>
        <a:p>
          <a:endParaRPr lang="en-US"/>
        </a:p>
      </dgm:t>
    </dgm:pt>
    <dgm:pt modelId="{18DB3232-3302-4998-9831-9C4B9129D513}" type="sibTrans" cxnId="{394CBEEE-F1DC-4AB4-80D2-E411003DB437}">
      <dgm:prSet/>
      <dgm:spPr/>
      <dgm:t>
        <a:bodyPr/>
        <a:lstStyle/>
        <a:p>
          <a:endParaRPr lang="en-US"/>
        </a:p>
      </dgm:t>
    </dgm:pt>
    <dgm:pt modelId="{DD6D9D98-0418-4870-BF78-412500014FD2}">
      <dgm:prSet/>
      <dgm:spPr/>
      <dgm:t>
        <a:bodyPr/>
        <a:lstStyle/>
        <a:p>
          <a:pPr>
            <a:defRPr cap="all"/>
          </a:pPr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Prioritize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9A55F8-12A5-4960-952B-16C4C7C17E97}" type="parTrans" cxnId="{1411BC64-2078-4392-893D-9C03A7EC6D32}">
      <dgm:prSet/>
      <dgm:spPr/>
      <dgm:t>
        <a:bodyPr/>
        <a:lstStyle/>
        <a:p>
          <a:endParaRPr lang="en-US"/>
        </a:p>
      </dgm:t>
    </dgm:pt>
    <dgm:pt modelId="{08B5BD08-B149-4C3B-A29E-DF26DA3D86F4}" type="sibTrans" cxnId="{1411BC64-2078-4392-893D-9C03A7EC6D32}">
      <dgm:prSet/>
      <dgm:spPr/>
      <dgm:t>
        <a:bodyPr/>
        <a:lstStyle/>
        <a:p>
          <a:endParaRPr lang="en-US"/>
        </a:p>
      </dgm:t>
    </dgm:pt>
    <dgm:pt modelId="{502C447A-FCE3-4CEA-9480-4311BF7433F6}">
      <dgm:prSet/>
      <dgm:spPr/>
      <dgm:t>
        <a:bodyPr/>
        <a:lstStyle/>
        <a:p>
          <a:pPr>
            <a:defRPr cap="all"/>
          </a:pPr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Focus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69C79D5-29DA-4E3F-AE43-F6970EF26502}" type="parTrans" cxnId="{D8939B99-917E-455F-B5B3-706188122097}">
      <dgm:prSet/>
      <dgm:spPr/>
      <dgm:t>
        <a:bodyPr/>
        <a:lstStyle/>
        <a:p>
          <a:endParaRPr lang="en-US"/>
        </a:p>
      </dgm:t>
    </dgm:pt>
    <dgm:pt modelId="{19A92A31-98B1-487E-ADFC-F5A2BA5A189E}" type="sibTrans" cxnId="{D8939B99-917E-455F-B5B3-706188122097}">
      <dgm:prSet/>
      <dgm:spPr/>
      <dgm:t>
        <a:bodyPr/>
        <a:lstStyle/>
        <a:p>
          <a:endParaRPr lang="en-US"/>
        </a:p>
      </dgm:t>
    </dgm:pt>
    <dgm:pt modelId="{4C3672D4-EE97-4482-9691-E9807D514B5D}">
      <dgm:prSet/>
      <dgm:spPr/>
      <dgm:t>
        <a:bodyPr/>
        <a:lstStyle/>
        <a:p>
          <a:pPr>
            <a:defRPr cap="all"/>
          </a:pPr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Review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78A7DB-E12E-4836-AAB0-63663B3C8BF6}" type="parTrans" cxnId="{D1FEDB4F-CEDB-4CF2-B6BE-75B99A24AB99}">
      <dgm:prSet/>
      <dgm:spPr/>
      <dgm:t>
        <a:bodyPr/>
        <a:lstStyle/>
        <a:p>
          <a:endParaRPr lang="en-US"/>
        </a:p>
      </dgm:t>
    </dgm:pt>
    <dgm:pt modelId="{2BCB653C-EAD3-4031-B8FA-5AF095949616}" type="sibTrans" cxnId="{D1FEDB4F-CEDB-4CF2-B6BE-75B99A24AB99}">
      <dgm:prSet/>
      <dgm:spPr/>
      <dgm:t>
        <a:bodyPr/>
        <a:lstStyle/>
        <a:p>
          <a:endParaRPr lang="en-US"/>
        </a:p>
      </dgm:t>
    </dgm:pt>
    <dgm:pt modelId="{BC50E130-3F4B-4884-8208-F2468F63B3D9}" type="pres">
      <dgm:prSet presAssocID="{F322AE46-BBE4-4C74-9232-F9197170734A}" presName="root" presStyleCnt="0">
        <dgm:presLayoutVars>
          <dgm:dir/>
          <dgm:resizeHandles val="exact"/>
        </dgm:presLayoutVars>
      </dgm:prSet>
      <dgm:spPr/>
    </dgm:pt>
    <dgm:pt modelId="{5E02C526-312F-4C1E-B710-89C627124331}" type="pres">
      <dgm:prSet presAssocID="{7BC14387-3740-43F3-976E-67DAF0CDDB47}" presName="compNode" presStyleCnt="0"/>
      <dgm:spPr/>
    </dgm:pt>
    <dgm:pt modelId="{19BB902F-20FF-4173-83A4-BD1EACA08464}" type="pres">
      <dgm:prSet presAssocID="{7BC14387-3740-43F3-976E-67DAF0CDDB47}" presName="iconBgRect" presStyleLbl="bgShp" presStyleIdx="0" presStyleCnt="4"/>
      <dgm:spPr/>
    </dgm:pt>
    <dgm:pt modelId="{58B554D6-2DB4-4E97-A295-E1A23BFA4AF6}" type="pres">
      <dgm:prSet presAssocID="{7BC14387-3740-43F3-976E-67DAF0CDDB4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487469EC-57B4-446D-87FD-95DF40E262BC}" type="pres">
      <dgm:prSet presAssocID="{7BC14387-3740-43F3-976E-67DAF0CDDB47}" presName="spaceRect" presStyleCnt="0"/>
      <dgm:spPr/>
    </dgm:pt>
    <dgm:pt modelId="{3294BBA7-25A4-4BE5-9F44-3288A692A008}" type="pres">
      <dgm:prSet presAssocID="{7BC14387-3740-43F3-976E-67DAF0CDDB47}" presName="textRect" presStyleLbl="revTx" presStyleIdx="0" presStyleCnt="4">
        <dgm:presLayoutVars>
          <dgm:chMax val="1"/>
          <dgm:chPref val="1"/>
        </dgm:presLayoutVars>
      </dgm:prSet>
      <dgm:spPr/>
    </dgm:pt>
    <dgm:pt modelId="{47EB6FAC-F0D1-48FD-9752-20D6AA242584}" type="pres">
      <dgm:prSet presAssocID="{18DB3232-3302-4998-9831-9C4B9129D513}" presName="sibTrans" presStyleCnt="0"/>
      <dgm:spPr/>
    </dgm:pt>
    <dgm:pt modelId="{C41DAD64-F734-4EDE-A472-70AF04D2CBFC}" type="pres">
      <dgm:prSet presAssocID="{DD6D9D98-0418-4870-BF78-412500014FD2}" presName="compNode" presStyleCnt="0"/>
      <dgm:spPr/>
    </dgm:pt>
    <dgm:pt modelId="{45D118BF-413E-4678-BCFF-1B85611F70C4}" type="pres">
      <dgm:prSet presAssocID="{DD6D9D98-0418-4870-BF78-412500014FD2}" presName="iconBgRect" presStyleLbl="bgShp" presStyleIdx="1" presStyleCnt="4"/>
      <dgm:spPr/>
    </dgm:pt>
    <dgm:pt modelId="{C280EDE2-2592-419B-A556-B09832C55639}" type="pres">
      <dgm:prSet presAssocID="{DD6D9D98-0418-4870-BF78-412500014FD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6D6230E-E678-49E4-8526-DFE4ACD34646}" type="pres">
      <dgm:prSet presAssocID="{DD6D9D98-0418-4870-BF78-412500014FD2}" presName="spaceRect" presStyleCnt="0"/>
      <dgm:spPr/>
    </dgm:pt>
    <dgm:pt modelId="{1BFDA8B6-A3BD-4DDE-A2B5-AE520F8BAAF6}" type="pres">
      <dgm:prSet presAssocID="{DD6D9D98-0418-4870-BF78-412500014FD2}" presName="textRect" presStyleLbl="revTx" presStyleIdx="1" presStyleCnt="4">
        <dgm:presLayoutVars>
          <dgm:chMax val="1"/>
          <dgm:chPref val="1"/>
        </dgm:presLayoutVars>
      </dgm:prSet>
      <dgm:spPr/>
    </dgm:pt>
    <dgm:pt modelId="{FE9FB587-2982-4DF2-8008-961C75DE1C9C}" type="pres">
      <dgm:prSet presAssocID="{08B5BD08-B149-4C3B-A29E-DF26DA3D86F4}" presName="sibTrans" presStyleCnt="0"/>
      <dgm:spPr/>
    </dgm:pt>
    <dgm:pt modelId="{BC38BAA4-52F8-4532-9A4E-9FE72A98A2ED}" type="pres">
      <dgm:prSet presAssocID="{502C447A-FCE3-4CEA-9480-4311BF7433F6}" presName="compNode" presStyleCnt="0"/>
      <dgm:spPr/>
    </dgm:pt>
    <dgm:pt modelId="{F76FDDCA-51DF-4480-8690-B8E9A975D427}" type="pres">
      <dgm:prSet presAssocID="{502C447A-FCE3-4CEA-9480-4311BF7433F6}" presName="iconBgRect" presStyleLbl="bgShp" presStyleIdx="2" presStyleCnt="4"/>
      <dgm:spPr/>
    </dgm:pt>
    <dgm:pt modelId="{7F732D67-9CD8-49CF-83A8-9D3DE3A63DC2}" type="pres">
      <dgm:prSet presAssocID="{502C447A-FCE3-4CEA-9480-4311BF7433F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C6C6F0E-7DF8-4060-AE54-3EBFCF0F39E1}" type="pres">
      <dgm:prSet presAssocID="{502C447A-FCE3-4CEA-9480-4311BF7433F6}" presName="spaceRect" presStyleCnt="0"/>
      <dgm:spPr/>
    </dgm:pt>
    <dgm:pt modelId="{64685832-AE2B-475B-BEAE-DC0F21A48D1D}" type="pres">
      <dgm:prSet presAssocID="{502C447A-FCE3-4CEA-9480-4311BF7433F6}" presName="textRect" presStyleLbl="revTx" presStyleIdx="2" presStyleCnt="4">
        <dgm:presLayoutVars>
          <dgm:chMax val="1"/>
          <dgm:chPref val="1"/>
        </dgm:presLayoutVars>
      </dgm:prSet>
      <dgm:spPr/>
    </dgm:pt>
    <dgm:pt modelId="{AC3A9C4C-2185-4444-9C0D-E85C4D30F629}" type="pres">
      <dgm:prSet presAssocID="{19A92A31-98B1-487E-ADFC-F5A2BA5A189E}" presName="sibTrans" presStyleCnt="0"/>
      <dgm:spPr/>
    </dgm:pt>
    <dgm:pt modelId="{723B3535-79DD-4458-97B4-EC630676D7E3}" type="pres">
      <dgm:prSet presAssocID="{4C3672D4-EE97-4482-9691-E9807D514B5D}" presName="compNode" presStyleCnt="0"/>
      <dgm:spPr/>
    </dgm:pt>
    <dgm:pt modelId="{0A9E4EC2-9608-4E21-9239-BFAC2A1EE814}" type="pres">
      <dgm:prSet presAssocID="{4C3672D4-EE97-4482-9691-E9807D514B5D}" presName="iconBgRect" presStyleLbl="bgShp" presStyleIdx="3" presStyleCnt="4"/>
      <dgm:spPr/>
    </dgm:pt>
    <dgm:pt modelId="{FCEFB4F6-B063-4190-99A3-43210B422B93}" type="pres">
      <dgm:prSet presAssocID="{4C3672D4-EE97-4482-9691-E9807D514B5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F2F733D1-1975-466B-97BB-C65E35F5098D}" type="pres">
      <dgm:prSet presAssocID="{4C3672D4-EE97-4482-9691-E9807D514B5D}" presName="spaceRect" presStyleCnt="0"/>
      <dgm:spPr/>
    </dgm:pt>
    <dgm:pt modelId="{FA73B1FB-4973-4F7C-9DC2-E874D7A446D8}" type="pres">
      <dgm:prSet presAssocID="{4C3672D4-EE97-4482-9691-E9807D514B5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B645301-7EDE-4F03-BC79-886B0C0D22EF}" type="presOf" srcId="{F322AE46-BBE4-4C74-9232-F9197170734A}" destId="{BC50E130-3F4B-4884-8208-F2468F63B3D9}" srcOrd="0" destOrd="0" presId="urn:microsoft.com/office/officeart/2018/5/layout/IconCircleLabelList"/>
    <dgm:cxn modelId="{1411BC64-2078-4392-893D-9C03A7EC6D32}" srcId="{F322AE46-BBE4-4C74-9232-F9197170734A}" destId="{DD6D9D98-0418-4870-BF78-412500014FD2}" srcOrd="1" destOrd="0" parTransId="{FD9A55F8-12A5-4960-952B-16C4C7C17E97}" sibTransId="{08B5BD08-B149-4C3B-A29E-DF26DA3D86F4}"/>
    <dgm:cxn modelId="{9022854C-2A74-4AF2-AE17-7DE693B30354}" type="presOf" srcId="{4C3672D4-EE97-4482-9691-E9807D514B5D}" destId="{FA73B1FB-4973-4F7C-9DC2-E874D7A446D8}" srcOrd="0" destOrd="0" presId="urn:microsoft.com/office/officeart/2018/5/layout/IconCircleLabelList"/>
    <dgm:cxn modelId="{D1FEDB4F-CEDB-4CF2-B6BE-75B99A24AB99}" srcId="{F322AE46-BBE4-4C74-9232-F9197170734A}" destId="{4C3672D4-EE97-4482-9691-E9807D514B5D}" srcOrd="3" destOrd="0" parTransId="{7778A7DB-E12E-4836-AAB0-63663B3C8BF6}" sibTransId="{2BCB653C-EAD3-4031-B8FA-5AF095949616}"/>
    <dgm:cxn modelId="{0CD26453-5564-4841-A516-ACC91F355214}" type="presOf" srcId="{502C447A-FCE3-4CEA-9480-4311BF7433F6}" destId="{64685832-AE2B-475B-BEAE-DC0F21A48D1D}" srcOrd="0" destOrd="0" presId="urn:microsoft.com/office/officeart/2018/5/layout/IconCircleLabelList"/>
    <dgm:cxn modelId="{51D3EA84-3E84-49AB-B5F4-92615338EB44}" type="presOf" srcId="{7BC14387-3740-43F3-976E-67DAF0CDDB47}" destId="{3294BBA7-25A4-4BE5-9F44-3288A692A008}" srcOrd="0" destOrd="0" presId="urn:microsoft.com/office/officeart/2018/5/layout/IconCircleLabelList"/>
    <dgm:cxn modelId="{D8939B99-917E-455F-B5B3-706188122097}" srcId="{F322AE46-BBE4-4C74-9232-F9197170734A}" destId="{502C447A-FCE3-4CEA-9480-4311BF7433F6}" srcOrd="2" destOrd="0" parTransId="{A69C79D5-29DA-4E3F-AE43-F6970EF26502}" sibTransId="{19A92A31-98B1-487E-ADFC-F5A2BA5A189E}"/>
    <dgm:cxn modelId="{E5E3C7C5-78D4-4BD7-A60D-BDA89B850401}" type="presOf" srcId="{DD6D9D98-0418-4870-BF78-412500014FD2}" destId="{1BFDA8B6-A3BD-4DDE-A2B5-AE520F8BAAF6}" srcOrd="0" destOrd="0" presId="urn:microsoft.com/office/officeart/2018/5/layout/IconCircleLabelList"/>
    <dgm:cxn modelId="{394CBEEE-F1DC-4AB4-80D2-E411003DB437}" srcId="{F322AE46-BBE4-4C74-9232-F9197170734A}" destId="{7BC14387-3740-43F3-976E-67DAF0CDDB47}" srcOrd="0" destOrd="0" parTransId="{5F16F641-3768-4F67-A97F-D943F3F6CB9C}" sibTransId="{18DB3232-3302-4998-9831-9C4B9129D513}"/>
    <dgm:cxn modelId="{ACD7806D-64D4-4B6C-B24A-91D1E58D6CC8}" type="presParOf" srcId="{BC50E130-3F4B-4884-8208-F2468F63B3D9}" destId="{5E02C526-312F-4C1E-B710-89C627124331}" srcOrd="0" destOrd="0" presId="urn:microsoft.com/office/officeart/2018/5/layout/IconCircleLabelList"/>
    <dgm:cxn modelId="{3D1AE7FA-47CF-49B9-9978-3119874476C1}" type="presParOf" srcId="{5E02C526-312F-4C1E-B710-89C627124331}" destId="{19BB902F-20FF-4173-83A4-BD1EACA08464}" srcOrd="0" destOrd="0" presId="urn:microsoft.com/office/officeart/2018/5/layout/IconCircleLabelList"/>
    <dgm:cxn modelId="{0F3FC653-B8B3-4ABE-B5A6-01EB6941D667}" type="presParOf" srcId="{5E02C526-312F-4C1E-B710-89C627124331}" destId="{58B554D6-2DB4-4E97-A295-E1A23BFA4AF6}" srcOrd="1" destOrd="0" presId="urn:microsoft.com/office/officeart/2018/5/layout/IconCircleLabelList"/>
    <dgm:cxn modelId="{88D07171-FEAE-41B0-9C77-2599981C0565}" type="presParOf" srcId="{5E02C526-312F-4C1E-B710-89C627124331}" destId="{487469EC-57B4-446D-87FD-95DF40E262BC}" srcOrd="2" destOrd="0" presId="urn:microsoft.com/office/officeart/2018/5/layout/IconCircleLabelList"/>
    <dgm:cxn modelId="{AC9A0B95-9D05-4991-B8CE-8A7D5771DC65}" type="presParOf" srcId="{5E02C526-312F-4C1E-B710-89C627124331}" destId="{3294BBA7-25A4-4BE5-9F44-3288A692A008}" srcOrd="3" destOrd="0" presId="urn:microsoft.com/office/officeart/2018/5/layout/IconCircleLabelList"/>
    <dgm:cxn modelId="{37190B53-BC11-4BDB-8FCD-70A04535947F}" type="presParOf" srcId="{BC50E130-3F4B-4884-8208-F2468F63B3D9}" destId="{47EB6FAC-F0D1-48FD-9752-20D6AA242584}" srcOrd="1" destOrd="0" presId="urn:microsoft.com/office/officeart/2018/5/layout/IconCircleLabelList"/>
    <dgm:cxn modelId="{D4623FBE-8665-47B4-8A6D-072C4434BD80}" type="presParOf" srcId="{BC50E130-3F4B-4884-8208-F2468F63B3D9}" destId="{C41DAD64-F734-4EDE-A472-70AF04D2CBFC}" srcOrd="2" destOrd="0" presId="urn:microsoft.com/office/officeart/2018/5/layout/IconCircleLabelList"/>
    <dgm:cxn modelId="{A9D27D1D-A6FA-4F35-897A-58E699D76084}" type="presParOf" srcId="{C41DAD64-F734-4EDE-A472-70AF04D2CBFC}" destId="{45D118BF-413E-4678-BCFF-1B85611F70C4}" srcOrd="0" destOrd="0" presId="urn:microsoft.com/office/officeart/2018/5/layout/IconCircleLabelList"/>
    <dgm:cxn modelId="{F042BAE8-05EE-4D95-ABCA-7205B528C8EC}" type="presParOf" srcId="{C41DAD64-F734-4EDE-A472-70AF04D2CBFC}" destId="{C280EDE2-2592-419B-A556-B09832C55639}" srcOrd="1" destOrd="0" presId="urn:microsoft.com/office/officeart/2018/5/layout/IconCircleLabelList"/>
    <dgm:cxn modelId="{D637F7E3-FD93-435F-B651-BD2B039A9D20}" type="presParOf" srcId="{C41DAD64-F734-4EDE-A472-70AF04D2CBFC}" destId="{26D6230E-E678-49E4-8526-DFE4ACD34646}" srcOrd="2" destOrd="0" presId="urn:microsoft.com/office/officeart/2018/5/layout/IconCircleLabelList"/>
    <dgm:cxn modelId="{CD9F953C-0887-4847-B461-4A8DD90DBF63}" type="presParOf" srcId="{C41DAD64-F734-4EDE-A472-70AF04D2CBFC}" destId="{1BFDA8B6-A3BD-4DDE-A2B5-AE520F8BAAF6}" srcOrd="3" destOrd="0" presId="urn:microsoft.com/office/officeart/2018/5/layout/IconCircleLabelList"/>
    <dgm:cxn modelId="{F94B42F3-E3A0-4344-BB7B-F65BFB19EB3D}" type="presParOf" srcId="{BC50E130-3F4B-4884-8208-F2468F63B3D9}" destId="{FE9FB587-2982-4DF2-8008-961C75DE1C9C}" srcOrd="3" destOrd="0" presId="urn:microsoft.com/office/officeart/2018/5/layout/IconCircleLabelList"/>
    <dgm:cxn modelId="{2027D37D-DB4C-4249-BFA3-E5B7C78C8436}" type="presParOf" srcId="{BC50E130-3F4B-4884-8208-F2468F63B3D9}" destId="{BC38BAA4-52F8-4532-9A4E-9FE72A98A2ED}" srcOrd="4" destOrd="0" presId="urn:microsoft.com/office/officeart/2018/5/layout/IconCircleLabelList"/>
    <dgm:cxn modelId="{0381727A-9050-4B0F-9D09-30A2ACED9E10}" type="presParOf" srcId="{BC38BAA4-52F8-4532-9A4E-9FE72A98A2ED}" destId="{F76FDDCA-51DF-4480-8690-B8E9A975D427}" srcOrd="0" destOrd="0" presId="urn:microsoft.com/office/officeart/2018/5/layout/IconCircleLabelList"/>
    <dgm:cxn modelId="{A1ABA5E9-40A6-4E00-BD4A-5D162D23CEA9}" type="presParOf" srcId="{BC38BAA4-52F8-4532-9A4E-9FE72A98A2ED}" destId="{7F732D67-9CD8-49CF-83A8-9D3DE3A63DC2}" srcOrd="1" destOrd="0" presId="urn:microsoft.com/office/officeart/2018/5/layout/IconCircleLabelList"/>
    <dgm:cxn modelId="{E3D642C9-3EA3-4A6E-B51D-CA4660B13C03}" type="presParOf" srcId="{BC38BAA4-52F8-4532-9A4E-9FE72A98A2ED}" destId="{AC6C6F0E-7DF8-4060-AE54-3EBFCF0F39E1}" srcOrd="2" destOrd="0" presId="urn:microsoft.com/office/officeart/2018/5/layout/IconCircleLabelList"/>
    <dgm:cxn modelId="{07AED0EC-4A56-4E5E-906B-0E0B4412C901}" type="presParOf" srcId="{BC38BAA4-52F8-4532-9A4E-9FE72A98A2ED}" destId="{64685832-AE2B-475B-BEAE-DC0F21A48D1D}" srcOrd="3" destOrd="0" presId="urn:microsoft.com/office/officeart/2018/5/layout/IconCircleLabelList"/>
    <dgm:cxn modelId="{0119D7C4-B5D7-49BE-A6BC-B95AB507FC61}" type="presParOf" srcId="{BC50E130-3F4B-4884-8208-F2468F63B3D9}" destId="{AC3A9C4C-2185-4444-9C0D-E85C4D30F629}" srcOrd="5" destOrd="0" presId="urn:microsoft.com/office/officeart/2018/5/layout/IconCircleLabelList"/>
    <dgm:cxn modelId="{A6429C03-8EEF-4795-9638-8C5DA9B23603}" type="presParOf" srcId="{BC50E130-3F4B-4884-8208-F2468F63B3D9}" destId="{723B3535-79DD-4458-97B4-EC630676D7E3}" srcOrd="6" destOrd="0" presId="urn:microsoft.com/office/officeart/2018/5/layout/IconCircleLabelList"/>
    <dgm:cxn modelId="{B649BEB9-2951-4B71-B27B-7A153F0F65AC}" type="presParOf" srcId="{723B3535-79DD-4458-97B4-EC630676D7E3}" destId="{0A9E4EC2-9608-4E21-9239-BFAC2A1EE814}" srcOrd="0" destOrd="0" presId="urn:microsoft.com/office/officeart/2018/5/layout/IconCircleLabelList"/>
    <dgm:cxn modelId="{22069514-4CCE-47BF-8FE0-4A70925B3D2A}" type="presParOf" srcId="{723B3535-79DD-4458-97B4-EC630676D7E3}" destId="{FCEFB4F6-B063-4190-99A3-43210B422B93}" srcOrd="1" destOrd="0" presId="urn:microsoft.com/office/officeart/2018/5/layout/IconCircleLabelList"/>
    <dgm:cxn modelId="{166940FC-4E00-44AC-B2E9-BBDAA172AA49}" type="presParOf" srcId="{723B3535-79DD-4458-97B4-EC630676D7E3}" destId="{F2F733D1-1975-466B-97BB-C65E35F5098D}" srcOrd="2" destOrd="0" presId="urn:microsoft.com/office/officeart/2018/5/layout/IconCircleLabelList"/>
    <dgm:cxn modelId="{D5FF0E19-74D3-4BD3-81BD-F42B6F56A780}" type="presParOf" srcId="{723B3535-79DD-4458-97B4-EC630676D7E3}" destId="{FA73B1FB-4973-4F7C-9DC2-E874D7A446D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9830F-A662-4325-B9B7-0FADAC8D8652}">
      <dsp:nvSpPr>
        <dsp:cNvPr id="0" name=""/>
        <dsp:cNvSpPr/>
      </dsp:nvSpPr>
      <dsp:spPr>
        <a:xfrm>
          <a:off x="0" y="1544"/>
          <a:ext cx="7349947" cy="78284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DAEEC2-935C-4C3C-8FF4-809D2164613C}">
      <dsp:nvSpPr>
        <dsp:cNvPr id="0" name=""/>
        <dsp:cNvSpPr/>
      </dsp:nvSpPr>
      <dsp:spPr>
        <a:xfrm>
          <a:off x="236810" y="177684"/>
          <a:ext cx="430565" cy="4305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91230B-1225-4A43-8DC0-1901686EB597}">
      <dsp:nvSpPr>
        <dsp:cNvPr id="0" name=""/>
        <dsp:cNvSpPr/>
      </dsp:nvSpPr>
      <dsp:spPr>
        <a:xfrm>
          <a:off x="904187" y="1544"/>
          <a:ext cx="6445759" cy="782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51" tIns="82851" rIns="82851" bIns="8285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Boosts productivity and efficiency</a:t>
          </a:r>
        </a:p>
      </dsp:txBody>
      <dsp:txXfrm>
        <a:off x="904187" y="1544"/>
        <a:ext cx="6445759" cy="782846"/>
      </dsp:txXfrm>
    </dsp:sp>
    <dsp:sp modelId="{3E18AC59-238B-4BF7-B0C2-EF0D21D8C26D}">
      <dsp:nvSpPr>
        <dsp:cNvPr id="0" name=""/>
        <dsp:cNvSpPr/>
      </dsp:nvSpPr>
      <dsp:spPr>
        <a:xfrm>
          <a:off x="0" y="980102"/>
          <a:ext cx="7349947" cy="78284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E8A1BF-7B8F-4918-9A27-7E4C92DE947C}">
      <dsp:nvSpPr>
        <dsp:cNvPr id="0" name=""/>
        <dsp:cNvSpPr/>
      </dsp:nvSpPr>
      <dsp:spPr>
        <a:xfrm>
          <a:off x="236810" y="1156242"/>
          <a:ext cx="430565" cy="4305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E7FB7-EEA5-4363-A564-A06E84A8F06D}">
      <dsp:nvSpPr>
        <dsp:cNvPr id="0" name=""/>
        <dsp:cNvSpPr/>
      </dsp:nvSpPr>
      <dsp:spPr>
        <a:xfrm>
          <a:off x="904187" y="980102"/>
          <a:ext cx="6445759" cy="782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51" tIns="82851" rIns="82851" bIns="8285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Reduces  workplace stress</a:t>
          </a:r>
        </a:p>
      </dsp:txBody>
      <dsp:txXfrm>
        <a:off x="904187" y="980102"/>
        <a:ext cx="6445759" cy="782846"/>
      </dsp:txXfrm>
    </dsp:sp>
    <dsp:sp modelId="{F283E800-9CDE-48C7-BFF3-310C9718C0E7}">
      <dsp:nvSpPr>
        <dsp:cNvPr id="0" name=""/>
        <dsp:cNvSpPr/>
      </dsp:nvSpPr>
      <dsp:spPr>
        <a:xfrm>
          <a:off x="0" y="1958659"/>
          <a:ext cx="7349947" cy="78284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15A388-A2B7-485A-AF1D-38E2EFA59F9C}">
      <dsp:nvSpPr>
        <dsp:cNvPr id="0" name=""/>
        <dsp:cNvSpPr/>
      </dsp:nvSpPr>
      <dsp:spPr>
        <a:xfrm>
          <a:off x="236810" y="2134800"/>
          <a:ext cx="430565" cy="4305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438ED-62F5-4F24-BF46-F1A6FDD629AB}">
      <dsp:nvSpPr>
        <dsp:cNvPr id="0" name=""/>
        <dsp:cNvSpPr/>
      </dsp:nvSpPr>
      <dsp:spPr>
        <a:xfrm>
          <a:off x="904187" y="1958659"/>
          <a:ext cx="6445759" cy="782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51" tIns="82851" rIns="82851" bIns="8285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Helps achieve career goals</a:t>
          </a:r>
        </a:p>
      </dsp:txBody>
      <dsp:txXfrm>
        <a:off x="904187" y="1958659"/>
        <a:ext cx="6445759" cy="782846"/>
      </dsp:txXfrm>
    </dsp:sp>
    <dsp:sp modelId="{D186F96E-E79F-4765-8BC1-262C6AFF6A15}">
      <dsp:nvSpPr>
        <dsp:cNvPr id="0" name=""/>
        <dsp:cNvSpPr/>
      </dsp:nvSpPr>
      <dsp:spPr>
        <a:xfrm>
          <a:off x="0" y="2937217"/>
          <a:ext cx="7349947" cy="78284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38389E-7EF9-4A9C-BBD1-1A15CB84B1E4}">
      <dsp:nvSpPr>
        <dsp:cNvPr id="0" name=""/>
        <dsp:cNvSpPr/>
      </dsp:nvSpPr>
      <dsp:spPr>
        <a:xfrm>
          <a:off x="236810" y="3113357"/>
          <a:ext cx="430565" cy="4305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2A1273-D5DF-432C-8387-A566EFB04319}">
      <dsp:nvSpPr>
        <dsp:cNvPr id="0" name=""/>
        <dsp:cNvSpPr/>
      </dsp:nvSpPr>
      <dsp:spPr>
        <a:xfrm>
          <a:off x="904187" y="2937217"/>
          <a:ext cx="6445759" cy="782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51" tIns="82851" rIns="82851" bIns="8285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Balances personal and professional life</a:t>
          </a:r>
        </a:p>
      </dsp:txBody>
      <dsp:txXfrm>
        <a:off x="904187" y="2937217"/>
        <a:ext cx="6445759" cy="7828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4AD280-C13D-4B38-9DE4-61F612FC29DA}">
      <dsp:nvSpPr>
        <dsp:cNvPr id="0" name=""/>
        <dsp:cNvSpPr/>
      </dsp:nvSpPr>
      <dsp:spPr>
        <a:xfrm>
          <a:off x="0" y="2056"/>
          <a:ext cx="10954511" cy="10425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F300D-9F97-42EB-956E-FF2F9F572482}">
      <dsp:nvSpPr>
        <dsp:cNvPr id="0" name=""/>
        <dsp:cNvSpPr/>
      </dsp:nvSpPr>
      <dsp:spPr>
        <a:xfrm>
          <a:off x="315359" y="236622"/>
          <a:ext cx="573381" cy="5733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D502B-C530-48F3-BEC4-11314A6A011D}">
      <dsp:nvSpPr>
        <dsp:cNvPr id="0" name=""/>
        <dsp:cNvSpPr/>
      </dsp:nvSpPr>
      <dsp:spPr>
        <a:xfrm>
          <a:off x="1204101" y="2056"/>
          <a:ext cx="9750410" cy="1042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333" tIns="110333" rIns="110333" bIns="1103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Unplanned meetings</a:t>
          </a:r>
        </a:p>
      </dsp:txBody>
      <dsp:txXfrm>
        <a:off x="1204101" y="2056"/>
        <a:ext cx="9750410" cy="1042512"/>
      </dsp:txXfrm>
    </dsp:sp>
    <dsp:sp modelId="{B2E8442B-4FDA-44B7-B58D-13129BA3A6A1}">
      <dsp:nvSpPr>
        <dsp:cNvPr id="0" name=""/>
        <dsp:cNvSpPr/>
      </dsp:nvSpPr>
      <dsp:spPr>
        <a:xfrm>
          <a:off x="0" y="1317728"/>
          <a:ext cx="10954511" cy="10425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2AEAD-4D72-4A07-8928-5E443FD50FD1}">
      <dsp:nvSpPr>
        <dsp:cNvPr id="0" name=""/>
        <dsp:cNvSpPr/>
      </dsp:nvSpPr>
      <dsp:spPr>
        <a:xfrm>
          <a:off x="315359" y="1539762"/>
          <a:ext cx="573381" cy="5733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FACC9-0AFE-45D8-BEF5-5F334BA5F7C2}">
      <dsp:nvSpPr>
        <dsp:cNvPr id="0" name=""/>
        <dsp:cNvSpPr/>
      </dsp:nvSpPr>
      <dsp:spPr>
        <a:xfrm>
          <a:off x="1204101" y="1305197"/>
          <a:ext cx="9750410" cy="1042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333" tIns="110333" rIns="110333" bIns="1103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Arial" panose="020B0604020202020204" pitchFamily="34" charset="0"/>
              <a:cs typeface="Arial" panose="020B0604020202020204" pitchFamily="34" charset="0"/>
            </a:rPr>
            <a:t>Social Media</a:t>
          </a:r>
          <a:endParaRPr lang="en-US" sz="2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04101" y="1305197"/>
        <a:ext cx="9750410" cy="1042512"/>
      </dsp:txXfrm>
    </dsp:sp>
    <dsp:sp modelId="{EB7E6D2D-C31B-4331-8930-1A043008F8BD}">
      <dsp:nvSpPr>
        <dsp:cNvPr id="0" name=""/>
        <dsp:cNvSpPr/>
      </dsp:nvSpPr>
      <dsp:spPr>
        <a:xfrm>
          <a:off x="0" y="2608337"/>
          <a:ext cx="10954511" cy="10425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F5AD8-1A28-479D-BB92-5D812DEB1BCC}">
      <dsp:nvSpPr>
        <dsp:cNvPr id="0" name=""/>
        <dsp:cNvSpPr/>
      </dsp:nvSpPr>
      <dsp:spPr>
        <a:xfrm>
          <a:off x="315359" y="2842902"/>
          <a:ext cx="573381" cy="5733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64197-7002-4ED5-A8B6-8A2405E3E6CB}">
      <dsp:nvSpPr>
        <dsp:cNvPr id="0" name=""/>
        <dsp:cNvSpPr/>
      </dsp:nvSpPr>
      <dsp:spPr>
        <a:xfrm>
          <a:off x="1204101" y="2608337"/>
          <a:ext cx="9750410" cy="1042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333" tIns="110333" rIns="110333" bIns="1103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Arial" panose="020B0604020202020204" pitchFamily="34" charset="0"/>
              <a:cs typeface="Arial" panose="020B0604020202020204" pitchFamily="34" charset="0"/>
            </a:rPr>
            <a:t>Constant email checking</a:t>
          </a:r>
          <a:endParaRPr lang="en-US" sz="2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04101" y="2608337"/>
        <a:ext cx="9750410" cy="1042512"/>
      </dsp:txXfrm>
    </dsp:sp>
    <dsp:sp modelId="{C5B5FBBD-ABD2-41C5-B1CC-F8B4A643BEFF}">
      <dsp:nvSpPr>
        <dsp:cNvPr id="0" name=""/>
        <dsp:cNvSpPr/>
      </dsp:nvSpPr>
      <dsp:spPr>
        <a:xfrm>
          <a:off x="0" y="3911477"/>
          <a:ext cx="10954511" cy="10425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CE6C3F-908E-4878-96EA-90DC567403B9}">
      <dsp:nvSpPr>
        <dsp:cNvPr id="0" name=""/>
        <dsp:cNvSpPr/>
      </dsp:nvSpPr>
      <dsp:spPr>
        <a:xfrm>
          <a:off x="315359" y="4146043"/>
          <a:ext cx="573381" cy="5733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724A7-AB00-4E4C-8C10-C7EDD8087C32}">
      <dsp:nvSpPr>
        <dsp:cNvPr id="0" name=""/>
        <dsp:cNvSpPr/>
      </dsp:nvSpPr>
      <dsp:spPr>
        <a:xfrm>
          <a:off x="1204101" y="3911477"/>
          <a:ext cx="9750410" cy="1042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333" tIns="110333" rIns="110333" bIns="1103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Arial" panose="020B0604020202020204" pitchFamily="34" charset="0"/>
              <a:cs typeface="Arial" panose="020B0604020202020204" pitchFamily="34" charset="0"/>
            </a:rPr>
            <a:t>Lack of planning</a:t>
          </a:r>
          <a:endParaRPr lang="en-US" sz="2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04101" y="3911477"/>
        <a:ext cx="9750410" cy="10425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BB902F-20FF-4173-83A4-BD1EACA08464}">
      <dsp:nvSpPr>
        <dsp:cNvPr id="0" name=""/>
        <dsp:cNvSpPr/>
      </dsp:nvSpPr>
      <dsp:spPr>
        <a:xfrm>
          <a:off x="572821" y="1169160"/>
          <a:ext cx="1447015" cy="14470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B554D6-2DB4-4E97-A295-E1A23BFA4AF6}">
      <dsp:nvSpPr>
        <dsp:cNvPr id="0" name=""/>
        <dsp:cNvSpPr/>
      </dsp:nvSpPr>
      <dsp:spPr>
        <a:xfrm>
          <a:off x="881201" y="1477541"/>
          <a:ext cx="830254" cy="8302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4BBA7-25A4-4BE5-9F44-3288A692A008}">
      <dsp:nvSpPr>
        <dsp:cNvPr id="0" name=""/>
        <dsp:cNvSpPr/>
      </dsp:nvSpPr>
      <dsp:spPr>
        <a:xfrm>
          <a:off x="110250" y="3066886"/>
          <a:ext cx="23721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700" kern="1200" dirty="0">
              <a:latin typeface="Arial" panose="020B0604020202020204" pitchFamily="34" charset="0"/>
              <a:cs typeface="Arial" panose="020B0604020202020204" pitchFamily="34" charset="0"/>
            </a:rPr>
            <a:t>Plan your day </a:t>
          </a:r>
          <a:endParaRPr lang="en-US" sz="2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0250" y="3066886"/>
        <a:ext cx="2372156" cy="720000"/>
      </dsp:txXfrm>
    </dsp:sp>
    <dsp:sp modelId="{45D118BF-413E-4678-BCFF-1B85611F70C4}">
      <dsp:nvSpPr>
        <dsp:cNvPr id="0" name=""/>
        <dsp:cNvSpPr/>
      </dsp:nvSpPr>
      <dsp:spPr>
        <a:xfrm>
          <a:off x="3360105" y="1169160"/>
          <a:ext cx="1447015" cy="14470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80EDE2-2592-419B-A556-B09832C55639}">
      <dsp:nvSpPr>
        <dsp:cNvPr id="0" name=""/>
        <dsp:cNvSpPr/>
      </dsp:nvSpPr>
      <dsp:spPr>
        <a:xfrm>
          <a:off x="3668486" y="1477541"/>
          <a:ext cx="830254" cy="8302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DA8B6-A3BD-4DDE-A2B5-AE520F8BAAF6}">
      <dsp:nvSpPr>
        <dsp:cNvPr id="0" name=""/>
        <dsp:cNvSpPr/>
      </dsp:nvSpPr>
      <dsp:spPr>
        <a:xfrm>
          <a:off x="2897535" y="3066886"/>
          <a:ext cx="23721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700" kern="1200" dirty="0">
              <a:latin typeface="Arial" panose="020B0604020202020204" pitchFamily="34" charset="0"/>
              <a:cs typeface="Arial" panose="020B0604020202020204" pitchFamily="34" charset="0"/>
            </a:rPr>
            <a:t>Prioritize</a:t>
          </a:r>
          <a:endParaRPr lang="en-US" sz="2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97535" y="3066886"/>
        <a:ext cx="2372156" cy="720000"/>
      </dsp:txXfrm>
    </dsp:sp>
    <dsp:sp modelId="{F76FDDCA-51DF-4480-8690-B8E9A975D427}">
      <dsp:nvSpPr>
        <dsp:cNvPr id="0" name=""/>
        <dsp:cNvSpPr/>
      </dsp:nvSpPr>
      <dsp:spPr>
        <a:xfrm>
          <a:off x="6147390" y="1169160"/>
          <a:ext cx="1447015" cy="14470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732D67-9CD8-49CF-83A8-9D3DE3A63DC2}">
      <dsp:nvSpPr>
        <dsp:cNvPr id="0" name=""/>
        <dsp:cNvSpPr/>
      </dsp:nvSpPr>
      <dsp:spPr>
        <a:xfrm>
          <a:off x="6455770" y="1477541"/>
          <a:ext cx="830254" cy="8302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85832-AE2B-475B-BEAE-DC0F21A48D1D}">
      <dsp:nvSpPr>
        <dsp:cNvPr id="0" name=""/>
        <dsp:cNvSpPr/>
      </dsp:nvSpPr>
      <dsp:spPr>
        <a:xfrm>
          <a:off x="5684819" y="3066886"/>
          <a:ext cx="23721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700" kern="1200" dirty="0">
              <a:latin typeface="Arial" panose="020B0604020202020204" pitchFamily="34" charset="0"/>
              <a:cs typeface="Arial" panose="020B0604020202020204" pitchFamily="34" charset="0"/>
            </a:rPr>
            <a:t>Focus</a:t>
          </a:r>
          <a:endParaRPr lang="en-US" sz="2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84819" y="3066886"/>
        <a:ext cx="2372156" cy="720000"/>
      </dsp:txXfrm>
    </dsp:sp>
    <dsp:sp modelId="{0A9E4EC2-9608-4E21-9239-BFAC2A1EE814}">
      <dsp:nvSpPr>
        <dsp:cNvPr id="0" name=""/>
        <dsp:cNvSpPr/>
      </dsp:nvSpPr>
      <dsp:spPr>
        <a:xfrm>
          <a:off x="8934674" y="1169160"/>
          <a:ext cx="1447015" cy="14470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FB4F6-B063-4190-99A3-43210B422B93}">
      <dsp:nvSpPr>
        <dsp:cNvPr id="0" name=""/>
        <dsp:cNvSpPr/>
      </dsp:nvSpPr>
      <dsp:spPr>
        <a:xfrm>
          <a:off x="9243055" y="1477541"/>
          <a:ext cx="830254" cy="8302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3B1FB-4973-4F7C-9DC2-E874D7A446D8}">
      <dsp:nvSpPr>
        <dsp:cNvPr id="0" name=""/>
        <dsp:cNvSpPr/>
      </dsp:nvSpPr>
      <dsp:spPr>
        <a:xfrm>
          <a:off x="8472104" y="3066886"/>
          <a:ext cx="23721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700" kern="1200" dirty="0">
              <a:latin typeface="Arial" panose="020B0604020202020204" pitchFamily="34" charset="0"/>
              <a:cs typeface="Arial" panose="020B0604020202020204" pitchFamily="34" charset="0"/>
            </a:rPr>
            <a:t>Review</a:t>
          </a:r>
          <a:endParaRPr lang="en-US" sz="2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472104" y="3066886"/>
        <a:ext cx="237215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F70A7-1AF0-41FD-92E9-13C8EFEF5425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869DE-43CD-411F-8875-105049D97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360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869DE-43CD-411F-8875-105049D9762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658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9A80D3-2272-ED0F-EBF4-34428557569F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F71E75-F7A2-7C1F-EF86-C5186E904883}"/>
              </a:ext>
            </a:extLst>
          </p:cNvPr>
          <p:cNvSpPr/>
          <p:nvPr/>
        </p:nvSpPr>
        <p:spPr>
          <a:xfrm>
            <a:off x="-4262" y="0"/>
            <a:ext cx="7547339" cy="6858002"/>
          </a:xfrm>
          <a:prstGeom prst="rect">
            <a:avLst/>
          </a:prstGeom>
          <a:gradFill>
            <a:gsLst>
              <a:gs pos="6000">
                <a:schemeClr val="accent5"/>
              </a:gs>
              <a:gs pos="100000">
                <a:schemeClr val="accent2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4E0A7-C9D3-8408-2EE0-E46AF38E815F}"/>
              </a:ext>
            </a:extLst>
          </p:cNvPr>
          <p:cNvSpPr/>
          <p:nvPr/>
        </p:nvSpPr>
        <p:spPr>
          <a:xfrm rot="10800000">
            <a:off x="-4285" y="-3"/>
            <a:ext cx="7547361" cy="6857999"/>
          </a:xfrm>
          <a:prstGeom prst="rect">
            <a:avLst/>
          </a:prstGeom>
          <a:gradFill>
            <a:gsLst>
              <a:gs pos="43000">
                <a:schemeClr val="accent2">
                  <a:alpha val="0"/>
                </a:schemeClr>
              </a:gs>
              <a:gs pos="100000">
                <a:schemeClr val="accent2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3CB42-010B-9ABE-75EF-F502B4A9F42C}"/>
              </a:ext>
            </a:extLst>
          </p:cNvPr>
          <p:cNvSpPr/>
          <p:nvPr/>
        </p:nvSpPr>
        <p:spPr>
          <a:xfrm rot="16200000">
            <a:off x="1156173" y="-1160457"/>
            <a:ext cx="5226425" cy="7547338"/>
          </a:xfrm>
          <a:prstGeom prst="rect">
            <a:avLst/>
          </a:prstGeom>
          <a:gradFill>
            <a:gsLst>
              <a:gs pos="50000">
                <a:schemeClr val="accent5">
                  <a:alpha val="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5852160" cy="29535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544568"/>
            <a:ext cx="4681728" cy="159105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98245A6-7E39-43E3-BB93-77F6227560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0431E1F-9861-6E9A-6FDA-9450A0A9109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17720" y="6318504"/>
            <a:ext cx="215341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9CF56E-D922-4450-9794-8B0E1451F6EB}" type="datetime1">
              <a:rPr lang="en-US" smtClean="0"/>
              <a:t>11/7/2025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3C4D8A9-0078-62DC-A293-9B6083ED64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688836" y="6318504"/>
            <a:ext cx="49377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34656" y="0"/>
            <a:ext cx="465429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9805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F65FF0-EE88-E48A-1552-AF2B228EAD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93006-CD9A-ACB8-4DFF-755585BD51C6}"/>
              </a:ext>
            </a:extLst>
          </p:cNvPr>
          <p:cNvSpPr/>
          <p:nvPr/>
        </p:nvSpPr>
        <p:spPr>
          <a:xfrm rot="5400000" flipH="1" flipV="1">
            <a:off x="2662822" y="-2671180"/>
            <a:ext cx="6866356" cy="12192001"/>
          </a:xfrm>
          <a:prstGeom prst="rect">
            <a:avLst/>
          </a:prstGeom>
          <a:gradFill>
            <a:gsLst>
              <a:gs pos="13000">
                <a:schemeClr val="accent2"/>
              </a:gs>
              <a:gs pos="100000">
                <a:schemeClr val="accent5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1B6E1-2B98-87C0-C97D-DC19E754324D}"/>
              </a:ext>
            </a:extLst>
          </p:cNvPr>
          <p:cNvSpPr/>
          <p:nvPr/>
        </p:nvSpPr>
        <p:spPr>
          <a:xfrm rot="16200000" flipH="1" flipV="1">
            <a:off x="2144989" y="-2153344"/>
            <a:ext cx="5473326" cy="976330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68000"/>
                </a:schemeClr>
              </a:gs>
              <a:gs pos="45000">
                <a:schemeClr val="accent5">
                  <a:lumMod val="60000"/>
                  <a:lumOff val="40000"/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B8330-0A40-6340-3205-86A38459537F}"/>
              </a:ext>
            </a:extLst>
          </p:cNvPr>
          <p:cNvSpPr/>
          <p:nvPr/>
        </p:nvSpPr>
        <p:spPr>
          <a:xfrm flipV="1">
            <a:off x="1031672" y="2962966"/>
            <a:ext cx="11160328" cy="3895034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42000">
                <a:schemeClr val="accent5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413373-13C5-71D9-C45A-699B0F451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 flipV="1">
            <a:off x="1233479" y="361145"/>
            <a:ext cx="5263375" cy="7730333"/>
          </a:xfrm>
          <a:prstGeom prst="rect">
            <a:avLst/>
          </a:prstGeom>
          <a:gradFill flip="none" rotWithShape="1">
            <a:gsLst>
              <a:gs pos="8000">
                <a:schemeClr val="accent2">
                  <a:lumMod val="75000"/>
                </a:schemeClr>
              </a:gs>
              <a:gs pos="50000">
                <a:schemeClr val="accent2">
                  <a:alpha val="0"/>
                </a:schemeClr>
              </a:gs>
            </a:gsLst>
            <a:lin ang="1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093976"/>
            <a:ext cx="6528816" cy="417880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6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3B3753E-6E60-F731-58BF-7C4D0497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8CEB89B-6066-557A-EBEC-18307AC24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5C1F80-0989-4135-BEC0-53996BCA1D73}" type="datetime1">
              <a:rPr lang="en-US" smtClean="0"/>
              <a:t>11/7/2025</a:t>
            </a:fld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2114D5C-BE8D-24C7-4A79-C0C28376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92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F4C684-CDD4-5CA8-12DC-BB0C4BFE2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4329"/>
            <a:ext cx="5056093" cy="6869586"/>
            <a:chOff x="5171844" y="-11586"/>
            <a:chExt cx="7020159" cy="68695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ECDBF0-A1F0-37B6-C87A-8687287F7950}"/>
                </a:ext>
              </a:extLst>
            </p:cNvPr>
            <p:cNvSpPr/>
            <p:nvPr/>
          </p:nvSpPr>
          <p:spPr>
            <a:xfrm>
              <a:off x="5171848" y="-11580"/>
              <a:ext cx="7020152" cy="686957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0F90E0-14F7-6838-2C0A-149459C1D143}"/>
                </a:ext>
              </a:extLst>
            </p:cNvPr>
            <p:cNvSpPr/>
            <p:nvPr/>
          </p:nvSpPr>
          <p:spPr>
            <a:xfrm rot="10800000">
              <a:off x="6351336" y="876304"/>
              <a:ext cx="5840664" cy="598169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78B55F-B3C4-0B70-7EAE-5FBFD3308543}"/>
                </a:ext>
              </a:extLst>
            </p:cNvPr>
            <p:cNvSpPr/>
            <p:nvPr/>
          </p:nvSpPr>
          <p:spPr>
            <a:xfrm>
              <a:off x="5171844" y="-11586"/>
              <a:ext cx="5171848" cy="6869586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alpha val="70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FBDE35-AEB9-6AFE-BC7A-79FEFBB51D0A}"/>
                </a:ext>
              </a:extLst>
            </p:cNvPr>
            <p:cNvSpPr/>
            <p:nvPr/>
          </p:nvSpPr>
          <p:spPr>
            <a:xfrm rot="16200000">
              <a:off x="6042356" y="708353"/>
              <a:ext cx="6869583" cy="5429710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103120"/>
            <a:ext cx="3666744" cy="2624328"/>
          </a:xfrm>
          <a:noFill/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E554EC-D104-642A-5E42-E4CFB24352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57702" y="877824"/>
            <a:ext cx="5509458" cy="5102352"/>
          </a:xfrm>
        </p:spPr>
        <p:txBody>
          <a:bodyPr vert="horz" lIns="91440" tIns="45720" rIns="91440" bIns="45720" rtlCol="0" anchor="ctr">
            <a:normAutofit/>
          </a:bodyPr>
          <a:lstStyle>
            <a:lvl1pPr marL="457200" indent="-457200">
              <a:buFont typeface="+mj-lt"/>
              <a:buAutoNum type="arabicPeriod"/>
              <a:defRPr lang="en-US" sz="2000" dirty="0"/>
            </a:lvl1pPr>
            <a:lvl2pPr marL="571500" indent="-342900">
              <a:buFont typeface="+mj-lt"/>
              <a:buAutoNum type="arabicPeriod"/>
              <a:defRPr lang="en-US" sz="1800" dirty="0"/>
            </a:lvl2pPr>
            <a:lvl3pPr marL="800100" indent="-342900">
              <a:buFont typeface="+mj-lt"/>
              <a:buAutoNum type="arabicPeriod"/>
              <a:defRPr lang="en-US" sz="1600" dirty="0"/>
            </a:lvl3pPr>
            <a:lvl4pPr>
              <a:buFont typeface="+mj-lt"/>
              <a:buAutoNum type="arabicPeriod"/>
              <a:defRPr lang="en-US" sz="1400" dirty="0"/>
            </a:lvl4pPr>
            <a:lvl5pPr>
              <a:buFont typeface="+mj-lt"/>
              <a:buAutoNum type="arabicPeriod"/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B19A28-AC79-CF20-C703-D6B27C01698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346B3B-D23C-46FC-82B4-EC936862EBB6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23A16-5291-F71A-D460-81EE611EA8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99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9BA5514-C4EC-5772-F451-90A91C38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95E155-D254-47EB-52CD-C66E0A29E9AB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947EE6D-F09F-E804-C40C-AB228BDE8E64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83" y="722376"/>
            <a:ext cx="5138927" cy="1581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6000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12000000" scaled="0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0EF3B0-9D02-EBD8-2D14-79BF34534AA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9307" y="0"/>
            <a:ext cx="541324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834640"/>
            <a:ext cx="5138928" cy="2999232"/>
          </a:xfrm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 typeface="+mj-lt"/>
              <a:buAutoNum type="arabicPeriod"/>
              <a:defRPr lang="en-US" sz="2000" dirty="0"/>
            </a:lvl1pPr>
            <a:lvl2pPr marL="571500" indent="-342900">
              <a:buFont typeface="+mj-lt"/>
              <a:buAutoNum type="arabicPeriod"/>
              <a:defRPr lang="en-US" sz="1800" dirty="0"/>
            </a:lvl2pPr>
            <a:lvl3pPr marL="800100" indent="-342900">
              <a:buFont typeface="+mj-lt"/>
              <a:buAutoNum type="arabicPeriod"/>
              <a:defRPr lang="en-US" sz="1600" dirty="0"/>
            </a:lvl3pPr>
            <a:lvl4pPr>
              <a:buFont typeface="+mj-lt"/>
              <a:buAutoNum type="arabicPeriod"/>
              <a:defRPr lang="en-US" sz="1400" dirty="0"/>
            </a:lvl4pPr>
            <a:lvl5pPr>
              <a:buFont typeface="+mj-lt"/>
              <a:buAutoNum type="arabicPeriod"/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E554EC-D104-642A-5E42-E4CFB24352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272784" y="6318504"/>
            <a:ext cx="3569956" cy="365760"/>
          </a:xfr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B19A28-AC79-CF20-C703-D6B27C01698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075652" y="6318504"/>
            <a:ext cx="1491507" cy="365760"/>
          </a:xfrm>
        </p:spPr>
        <p:txBody>
          <a:bodyPr/>
          <a:lstStyle/>
          <a:p>
            <a:fld id="{11039C6F-01AE-405F-93D2-431591D79461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23A16-5291-F71A-D460-81EE611EA8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57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E855AC-5F95-123D-E0A1-CBD75D8FD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A6A854-7BA6-35FC-898F-37F3BC10E5DB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55EF75-521C-7F12-2397-68B6128751E8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496" y="2222436"/>
            <a:ext cx="4160520" cy="2825496"/>
          </a:xfrm>
        </p:spPr>
        <p:txBody>
          <a:bodyPr anchor="t">
            <a:normAutofit/>
          </a:bodyPr>
          <a:lstStyle>
            <a:lvl1pPr>
              <a:defRPr sz="40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7376" y="2222436"/>
            <a:ext cx="3959352" cy="26974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09CF825-511F-35F8-E0EC-636033ED43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6A82C16-EB1A-4294-103B-715F071E5A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AE82713-2685-4CB9-BD26-DD329F3C67A6}" type="datetime1">
              <a:rPr lang="en-US" smtClean="0"/>
              <a:t>11/7/2025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7EA83B-52EA-A0B8-E2E8-C9D1FE273B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53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4537F0-59D7-5CF5-65CE-33DFA62B3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EFD035-FCE9-275A-5EEF-94FC6583E39A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FF3E46-4915-D511-DDA5-9451667C3C81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52" y="2048256"/>
            <a:ext cx="3813048" cy="3538728"/>
          </a:xfrm>
        </p:spPr>
        <p:txBody>
          <a:bodyPr anchor="t">
            <a:normAutofit/>
          </a:bodyPr>
          <a:lstStyle>
            <a:lvl1pPr>
              <a:defRPr sz="32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75960" y="2048256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CB2298-A12A-D380-ED4F-AD870434F2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F2EAD-3327-FA60-8B7F-6CBBD02C3F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57926B3-CA5D-44FB-BC2D-6B05FBB97B04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D4A7C-9E9E-96BC-68B8-3F92C9B3B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217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0675FE4-1839-CB8F-7574-8FBCED970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309010-BB96-4CE9-3A39-43FA59198DD0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D5C3E8-4075-EEED-D3DC-B1B0DCD9F940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22376"/>
            <a:ext cx="7214616" cy="1280160"/>
          </a:xfrm>
        </p:spPr>
        <p:txBody>
          <a:bodyPr anchor="t">
            <a:normAutofit/>
          </a:bodyPr>
          <a:lstStyle>
            <a:lvl1pPr>
              <a:defRPr sz="40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22776" y="2240280"/>
            <a:ext cx="7349947" cy="37216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A089F15-F7A9-6130-79CF-D853C6B4B7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5C79459-C978-FF61-F7FC-DC5D1F1701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E009212-C305-41EC-8687-C39B36C09AF0}" type="datetime1">
              <a:rPr lang="en-US" smtClean="0"/>
              <a:t>11/7/2025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FBCCE1-48C7-7734-891D-F4664CC97B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78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3A83600-30C4-2F21-93C5-D07537A39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1F9F49-F979-53D6-3ED8-352816078D4C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745F95-9BA3-B7A5-F004-E2BB1CFFE2F8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4215384" cy="3136392"/>
          </a:xfrm>
        </p:spPr>
        <p:txBody>
          <a:bodyPr anchor="t">
            <a:normAutofit/>
          </a:bodyPr>
          <a:lstStyle>
            <a:lvl1pPr>
              <a:defRPr sz="32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68696" y="640080"/>
            <a:ext cx="5998464" cy="569671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8E192A-D6F1-1585-7133-0041C85402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2332-ECCE-37C9-0CA1-1743D107C8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D886C8-FB0E-44DB-9413-26C9933623BA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7B541-595D-1700-6A76-9AF7590B1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25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604B371-347D-80EC-2C2C-C69CD2EF7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12068340" y="0"/>
            <a:ext cx="123362" cy="6858000"/>
            <a:chOff x="12068638" y="0"/>
            <a:chExt cx="123362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227FEA-4B4B-3484-7267-B7BD65A4E9BF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3530AA-F724-4235-0FDF-84595FCBFBC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21792"/>
            <a:ext cx="10872216" cy="749808"/>
          </a:xfrm>
        </p:spPr>
        <p:txBody>
          <a:bodyPr anchor="ctr">
            <a:normAutofit/>
          </a:bodyPr>
          <a:lstStyle>
            <a:lvl1pPr>
              <a:defRPr sz="32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49424" y="1591056"/>
            <a:ext cx="7772400" cy="43891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8E192A-D6F1-1585-7133-0041C85402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2332-ECCE-37C9-0CA1-1743D107C8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78A6864-E7E2-494F-A90A-ECC53613C6EC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7B541-595D-1700-6A76-9AF7590B1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753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1155E4-5659-692F-6CDC-095E555AF698}"/>
              </a:ext>
            </a:extLst>
          </p:cNvPr>
          <p:cNvSpPr/>
          <p:nvPr/>
        </p:nvSpPr>
        <p:spPr>
          <a:xfrm rot="5400000" flipH="1">
            <a:off x="5175902" y="-5175894"/>
            <a:ext cx="1855397" cy="12207199"/>
          </a:xfrm>
          <a:prstGeom prst="rect">
            <a:avLst/>
          </a:prstGeom>
          <a:gradFill>
            <a:gsLst>
              <a:gs pos="0">
                <a:schemeClr val="accent5"/>
              </a:gs>
              <a:gs pos="90000">
                <a:schemeClr val="accent2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8AFD6F-0EAD-ADCF-CB9A-AB74C59048E1}"/>
              </a:ext>
            </a:extLst>
          </p:cNvPr>
          <p:cNvSpPr/>
          <p:nvPr/>
        </p:nvSpPr>
        <p:spPr>
          <a:xfrm rot="16200000">
            <a:off x="6635246" y="-3716556"/>
            <a:ext cx="1855397" cy="9288510"/>
          </a:xfrm>
          <a:prstGeom prst="rect">
            <a:avLst/>
          </a:prstGeom>
          <a:gradFill>
            <a:gsLst>
              <a:gs pos="45000">
                <a:schemeClr val="accent5">
                  <a:alpha val="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0872216" cy="1225296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49424" y="2313432"/>
            <a:ext cx="8732520" cy="389534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8E192A-D6F1-1585-7133-0041C85402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2332-ECCE-37C9-0CA1-1743D107C8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4ED686-7864-484B-8047-F06E855FD995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7B541-595D-1700-6A76-9AF7590B1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054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394E45B-1239-5927-7239-231AB33A2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2CCE1C-1D53-2F67-CA11-693E1CA40CC5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77A3C2-9949-B8A0-8486-8228C60D0C3F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92040" y="640081"/>
            <a:ext cx="6675120" cy="5577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B715D2-E75C-A2E6-CE7A-70CE2EFA5E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4CAAF-9048-5116-D3C8-15E595C3BC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B8F8C76-8E31-4D47-BC79-85F35E81929B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F8E49B-DD4C-66AF-8D2C-52110DB227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3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EACE7F8-A7D9-2E2C-2B0B-0DB8D7168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768309-21D1-59BA-F479-9F846B9A0FB2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D94F90-5391-9976-036B-C34C2C30448C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954512" cy="795528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62455"/>
            <a:ext cx="10954512" cy="49560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EDC843-90AD-36D3-6615-3505603F8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2C5F7B-97CA-C06C-A155-E4BC307DB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1C96F-46D7-47BB-8945-9667BCB4F5BB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24737-C1DF-CE60-245E-385E02AC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110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2293C7-9DD5-C84B-6A44-F0D117C4C94B}"/>
              </a:ext>
            </a:extLst>
          </p:cNvPr>
          <p:cNvSpPr/>
          <p:nvPr/>
        </p:nvSpPr>
        <p:spPr>
          <a:xfrm>
            <a:off x="3" y="-4323"/>
            <a:ext cx="4059076" cy="6869579"/>
          </a:xfrm>
          <a:prstGeom prst="rect">
            <a:avLst/>
          </a:prstGeom>
          <a:gradFill>
            <a:gsLst>
              <a:gs pos="7000">
                <a:schemeClr val="accent2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088F0D-A4DE-CAA0-43A6-84E52AD904F3}"/>
              </a:ext>
            </a:extLst>
          </p:cNvPr>
          <p:cNvSpPr/>
          <p:nvPr/>
        </p:nvSpPr>
        <p:spPr>
          <a:xfrm rot="10800000">
            <a:off x="-1" y="1061883"/>
            <a:ext cx="4059079" cy="580337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60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D67E0-1350-1985-A4E1-5215AF902BF2}"/>
              </a:ext>
            </a:extLst>
          </p:cNvPr>
          <p:cNvSpPr/>
          <p:nvPr/>
        </p:nvSpPr>
        <p:spPr>
          <a:xfrm rot="16200000">
            <a:off x="-524095" y="1129367"/>
            <a:ext cx="5716870" cy="3449479"/>
          </a:xfrm>
          <a:prstGeom prst="rect">
            <a:avLst/>
          </a:prstGeom>
          <a:gradFill>
            <a:gsLst>
              <a:gs pos="0">
                <a:schemeClr val="accent5">
                  <a:alpha val="86000"/>
                </a:schemeClr>
              </a:gs>
              <a:gs pos="57000">
                <a:schemeClr val="accent2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3081528" cy="401421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92040" y="640081"/>
            <a:ext cx="6675120" cy="5577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B6B8768-08ED-B8FE-AB87-3961B13E76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12648" y="6318504"/>
            <a:ext cx="3446431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90CD73-4635-8D46-A7E8-EDF5E35D34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5640267-1344-46BE-B105-162E68855468}" type="datetime1">
              <a:rPr lang="en-US" smtClean="0"/>
              <a:t>11/7/2025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7E57EE-CAE7-24C5-9F1D-159F32ADDD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239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272" y="502920"/>
            <a:ext cx="5961888" cy="119786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5E9B8B-7499-A48C-F314-3620CFFB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9B506F-0FAC-8905-0F05-E889644A7B96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AC1EBA-955D-23C1-CCE1-CF2C6CBFD05B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96EE962-E57A-8EDB-7169-6EB04FA7539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6" y="0"/>
            <a:ext cx="4837176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05272" y="1801367"/>
            <a:ext cx="5961888" cy="4453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1225D-49EF-5752-ACF2-F43EB2B3633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605272" y="6318504"/>
            <a:ext cx="4096512" cy="36576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362DD-3333-1184-E97C-2FDF9D599F49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701784" y="6318504"/>
            <a:ext cx="1865376" cy="365760"/>
          </a:xfrm>
        </p:spPr>
        <p:txBody>
          <a:bodyPr/>
          <a:lstStyle/>
          <a:p>
            <a:fld id="{1C45E567-307A-4358-87B7-AFD16C4C07D5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1012C-B1FA-A889-A45D-1DA431A4144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693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6858000" cy="8412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472184"/>
            <a:ext cx="6858000" cy="478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B44AF-FB05-4BBA-5AC9-C89D1BB5BE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2EABA-2011-B91D-C867-6B03C474330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4709160" y="6318504"/>
            <a:ext cx="2350008" cy="365760"/>
          </a:xfrm>
        </p:spPr>
        <p:txBody>
          <a:bodyPr/>
          <a:lstStyle/>
          <a:p>
            <a:fld id="{E016730A-3443-4D7F-BC47-3A3CDB3837FC}" type="datetime1">
              <a:rPr lang="en-US" smtClean="0"/>
              <a:t>11/7/2025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37E37F5-E579-D12C-536E-A9118707E1C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6976872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D3616B-B0C6-AB9E-48FA-050906718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9142" y="0"/>
            <a:ext cx="3939493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BBFBAF-5922-A442-5D1A-BC28ADE0D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DBF79C-336C-A5FC-F9A7-F678FEB5C351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3E95C8-0894-01F3-97E4-60803AAA24AF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2055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516" y="502920"/>
            <a:ext cx="6858000" cy="8412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AF4E90B-EF6F-24B4-C4FE-7FBC72B7E9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7" y="0"/>
            <a:ext cx="3968496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50B082-E806-677A-B150-164003C5B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BF228F-ECC6-8326-8C59-4539BE646E46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9E235C-963A-D79C-5145-5233B1FD5A89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6516" y="1472183"/>
            <a:ext cx="6858000" cy="478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FDC5C-46E3-4585-C089-E091BE6E5D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706516" y="6318504"/>
            <a:ext cx="4096512" cy="36576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1447D-8AA6-9863-0212-376200A916F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729070" y="6318504"/>
            <a:ext cx="2838090" cy="365760"/>
          </a:xfrm>
        </p:spPr>
        <p:txBody>
          <a:bodyPr/>
          <a:lstStyle/>
          <a:p>
            <a:fld id="{D9193AC5-F257-4C01-8A7B-A4CD87F22F04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95A93-90A0-8500-32A5-2011DF9658F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10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AE7BB9-8F3B-888B-7C5F-C693E4B78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A2AA3A-CAA5-475A-C3CD-9ABFCE2B0092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3ED07E-CBE3-22B8-BCE0-4F98BB64C4C6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4573413" cy="8412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472184"/>
            <a:ext cx="4573413" cy="478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2B6E2F6-1C60-7678-922C-01C4DB211D7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12648" y="6318504"/>
            <a:ext cx="2743200" cy="36576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BA7FF-A77E-82D8-382F-C60F9EB7D40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355847" y="6318504"/>
            <a:ext cx="1418733" cy="365760"/>
          </a:xfrm>
        </p:spPr>
        <p:txBody>
          <a:bodyPr/>
          <a:lstStyle/>
          <a:p>
            <a:fld id="{A64EBB10-E93E-4729-97C4-FAB8DF4548E2}" type="datetime1">
              <a:rPr lang="en-US" smtClean="0"/>
              <a:t>11/7/2025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7AED5A-2B3B-6F43-CA78-5BF85217FD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692285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C59C038-AFE7-F1BB-D482-33E17089257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44556" y="0"/>
            <a:ext cx="6224082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39132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4389120" cy="144475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084832"/>
            <a:ext cx="4389120" cy="41696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497486-A221-C6D1-050D-0B3DB326465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12648" y="6318504"/>
            <a:ext cx="2651760" cy="36576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7AE70-2FE3-1872-0811-BC089F61285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264408" y="6318504"/>
            <a:ext cx="1325880" cy="365760"/>
          </a:xfrm>
        </p:spPr>
        <p:txBody>
          <a:bodyPr/>
          <a:lstStyle/>
          <a:p>
            <a:fld id="{7040DD2C-7FC6-41A9-87A2-29E4EDD4A815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EE6EB-FF56-B8A3-1408-5C43C49B25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507992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E2866F3-0262-FC88-23E2-359D75EA8A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60263" y="0"/>
            <a:ext cx="6408375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6C82F-0CA8-713E-E19A-65D51910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A0EB22-0640-E9D6-5C90-504668EDC47C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95F219-6751-8C9C-0F4E-1048F537CB6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5662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494689-2DF4-F719-B5A3-0E33B5AB9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8C88C8-2ADC-03E1-DA79-C09C9FFCB400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E9281E-3F01-B630-B5DF-17CEE295D67F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22376"/>
            <a:ext cx="3017520" cy="336499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A6D87B-55DF-483B-0AF7-E6F2B6041C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05656" y="722376"/>
            <a:ext cx="3417212" cy="544068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8356" y="722376"/>
            <a:ext cx="3566160" cy="54406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46F9121-A740-6137-350B-F287FC3F6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DDF62D-265F-648C-DEAF-A6B63AFE9A8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8E3A8ED-7C53-48B7-8E07-F767A8357B67}" type="datetime1">
              <a:rPr lang="en-US" smtClean="0"/>
              <a:t>11/7/2025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B1E5F69-8168-1838-71D3-E395524793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285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DB5D765-4DB1-83CD-C254-A90B6611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9A84EF-6D24-A163-8B58-B5389FD4DDD7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9A50A9-013C-611D-B106-1ED459519F5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5592" y="502920"/>
            <a:ext cx="3401568" cy="144475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8A45037-DD9A-9287-B37A-49CD4CC3CAF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6" y="-1"/>
            <a:ext cx="7397496" cy="6857999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65592" y="2084832"/>
            <a:ext cx="3401568" cy="416966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F5CC625-CD4F-F9C5-5E5D-05B78AE7CE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8165592" y="6318504"/>
            <a:ext cx="2333520" cy="36576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2B38A-33A6-F8AC-C9B9-FA400D29071B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504406" y="6318504"/>
            <a:ext cx="1062754" cy="365760"/>
          </a:xfrm>
        </p:spPr>
        <p:txBody>
          <a:bodyPr/>
          <a:lstStyle/>
          <a:p>
            <a:fld id="{81AC3B39-0D1D-4C0E-BE8E-C570B18D6B3B}" type="datetime1">
              <a:rPr lang="en-US" smtClean="0"/>
              <a:t>11/7/2025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5B1B358-15B5-2BEF-0B1B-0BC9F05FFA1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86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401568" cy="144475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084832"/>
            <a:ext cx="3401568" cy="416966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648" y="6318504"/>
            <a:ext cx="1975502" cy="36576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8150" y="6318504"/>
            <a:ext cx="1014586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780F3AB-C899-4854-A4A4-B2E20F203358}" type="datetime1">
              <a:rPr lang="en-US" smtClean="0"/>
              <a:t>11/7/2025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20440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A6D87B-55DF-483B-0AF7-E6F2B6041C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02819" y="0"/>
            <a:ext cx="7265819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FD1FA7-C4E8-DE5C-3B9D-DCD115B6C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133272-DC27-4D54-F532-D2039EAA5D95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C8420D-B6AB-D6E7-38A4-FFF30B404590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6867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5592" y="1008126"/>
            <a:ext cx="3401567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3A3E8A-C3F5-3D0B-FDE4-68B52DFE71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6" y="0"/>
            <a:ext cx="739749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2754B6-EAB4-945C-FC4E-F8F7D453B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99CF6F-40DA-4FCF-FBCF-9907CB96FB76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C8A1CA-3094-3344-5C05-30F5E18CD02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65592" y="3099816"/>
            <a:ext cx="3401567" cy="30540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C8E1E-13A9-668C-1F5C-BC271E6A05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8165592" y="6318504"/>
            <a:ext cx="2331720" cy="36576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E2343-B677-7565-070B-CEED0B0D546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497312" y="6318504"/>
            <a:ext cx="1069847" cy="365760"/>
          </a:xfrm>
        </p:spPr>
        <p:txBody>
          <a:bodyPr/>
          <a:lstStyle/>
          <a:p>
            <a:fld id="{1095A040-388D-41D5-A09F-3EC1A1D097A8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4BC881-6669-50F2-64F2-57BD81A93B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73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7888" y="713232"/>
            <a:ext cx="3364992" cy="322783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15600000" scaled="0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7888" y="5138927"/>
            <a:ext cx="3200400" cy="119786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48451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CBE317-7590-8646-B2DB-5BED6EE8A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4181134" y="3367319"/>
            <a:ext cx="6858000" cy="123363"/>
            <a:chOff x="-5025" y="6737718"/>
            <a:chExt cx="12207200" cy="1233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B255D3-4FB2-87A8-E502-9CDE10990A39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15F704-CD21-A249-03F6-4F036D21400B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0B7E9-D8D3-BC56-A758-6C86B58C0A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247888" y="6318504"/>
            <a:ext cx="2459736" cy="36576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FF974-138E-88CF-9001-1A07C67D1D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707624" y="6318504"/>
            <a:ext cx="859536" cy="365760"/>
          </a:xfrm>
        </p:spPr>
        <p:txBody>
          <a:bodyPr/>
          <a:lstStyle/>
          <a:p>
            <a:fld id="{A6379DD5-AE65-4D02-9BCE-257CC17A63B7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A7CD4-7B92-1CD1-A9F0-94B053972C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80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56312"/>
            <a:ext cx="3647839" cy="142023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C17E7B2-E2F9-D41D-D140-E89E0C3F5B9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45910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6CD91D-B3A8-3626-F189-B9F77A315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591027"/>
            <a:ext cx="12198096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69147E-E51A-3B94-6CD8-EE629F879704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D771F-7FFC-BCEC-B388-8883BD9CBC61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57800" y="4956312"/>
            <a:ext cx="6309360" cy="14202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542C-378A-4AAF-83EE-A3767FF83605}" type="datetime1">
              <a:rPr lang="en-US" smtClean="0"/>
              <a:t>11/7/2025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85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093596"/>
            <a:ext cx="2953618" cy="200791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8FB154D-4A60-735B-FA5C-F17F96D0F7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370080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68555" y="4093596"/>
            <a:ext cx="7298605" cy="2289578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BD91724-58CE-FA68-1E24-9CD57621C12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AA293A1-7F80-90D9-D8FF-27238ADD795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6C6F251-EB74-4ADA-AD63-D85EC3A9D616}" type="datetime1">
              <a:rPr lang="en-US" smtClean="0"/>
              <a:t>11/7/2025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9AC797-2D9B-C7AC-550D-157FEDA380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327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333CDCF-1D03-5851-5ADE-6C229D9C9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6CADBC-4985-70E0-56BE-1C8385BBCBD0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1B3299-F1D4-88B7-5B22-7D623606691F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7978"/>
            <a:ext cx="10954512" cy="969264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5C3B04B-96C8-DA90-9593-3508CE34B4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2648" y="1801367"/>
            <a:ext cx="7015248" cy="448970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52735" y="1801367"/>
            <a:ext cx="3314425" cy="448970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2B3BF-7794-675C-7382-345519B43BE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303468-1991-7CCF-2C67-0B5A3850BAD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305F46D-792E-48B7-9047-8A1672515077}" type="datetime1">
              <a:rPr lang="en-US" smtClean="0"/>
              <a:t>11/7/2025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F75D71-C32E-4EF6-2C8E-B5F29DBF4D1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968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6287667-A4F8-6B7A-7C1E-415768F3B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0F260A-40A1-ED4C-F5A8-F915D3BDB7F5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9CD2C2-2541-1223-03B1-97955C134718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4669536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A7BF66-FFF1-E318-9AFE-331E011D59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2648" y="2293938"/>
            <a:ext cx="4669536" cy="402456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02919"/>
            <a:ext cx="5471160" cy="58155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3134235-8D6E-735A-EBA0-BA533F60F0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D2F68ED-5552-E109-B7F4-671217CABF2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B53D3FE-D727-4B50-874D-41D5E635B20A}" type="datetime1">
              <a:rPr lang="en-US" smtClean="0"/>
              <a:t>11/7/2025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73B9B49-4584-CFEF-738F-BE68D009CEA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372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53C02DA-0C9D-12C9-42BB-CC4820B41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680A20-A590-D755-5AA0-BAF1B1402907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CA06CF-7B14-32D2-2412-3434710512EF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645980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A7BF66-FFF1-E318-9AFE-331E011D59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2648" y="2293938"/>
            <a:ext cx="3645980" cy="4024565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2227" y="502919"/>
            <a:ext cx="6354933" cy="58155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BFB2EA8-AADE-E8CD-890F-EA9F9968B25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8772B0-B493-B608-E389-35329DEF201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E942071-3A2D-4B86-82F9-428DB212BAF8}" type="datetime1">
              <a:rPr lang="en-US" smtClean="0"/>
              <a:t>11/7/2025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854D38F-A697-A216-CCCB-0C1A9DCBD2F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940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B93BC13-F3D8-0BDA-D1BF-7B8E455AC0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362B5B-CACD-7203-74DE-7B0BBF7D69CE}"/>
              </a:ext>
            </a:extLst>
          </p:cNvPr>
          <p:cNvGrpSpPr/>
          <p:nvPr/>
        </p:nvGrpSpPr>
        <p:grpSpPr>
          <a:xfrm>
            <a:off x="-22276" y="-6922"/>
            <a:ext cx="12214276" cy="6869101"/>
            <a:chOff x="-22276" y="-6922"/>
            <a:chExt cx="12214276" cy="68691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6A753B-AD01-7A7A-4F2D-C75592EC67B9}"/>
                </a:ext>
              </a:extLst>
            </p:cNvPr>
            <p:cNvSpPr/>
            <p:nvPr/>
          </p:nvSpPr>
          <p:spPr>
            <a:xfrm rot="5400000">
              <a:off x="2655863" y="-2678137"/>
              <a:ext cx="6857999" cy="12214275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93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E82525-BA9A-AA08-8DF0-B77178C6BC45}"/>
                </a:ext>
              </a:extLst>
            </p:cNvPr>
            <p:cNvSpPr/>
            <p:nvPr/>
          </p:nvSpPr>
          <p:spPr>
            <a:xfrm rot="16200000">
              <a:off x="3197276" y="-2132545"/>
              <a:ext cx="6850175" cy="1113927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32000">
                  <a:schemeClr val="accent5">
                    <a:alpha val="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B5202-8712-82B4-1B42-E7E4336E8698}"/>
                </a:ext>
              </a:extLst>
            </p:cNvPr>
            <p:cNvSpPr/>
            <p:nvPr/>
          </p:nvSpPr>
          <p:spPr>
            <a:xfrm flipH="1">
              <a:off x="-22276" y="-6922"/>
              <a:ext cx="3849318" cy="6852919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48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5172D8-9117-7FB7-2347-567B5663C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6189691" y="-743112"/>
              <a:ext cx="5263375" cy="6741243"/>
            </a:xfrm>
            <a:prstGeom prst="rect">
              <a:avLst/>
            </a:prstGeom>
            <a:gradFill flip="none" rotWithShape="1">
              <a:gsLst>
                <a:gs pos="2000">
                  <a:schemeClr val="accent5">
                    <a:lumMod val="60000"/>
                    <a:lumOff val="40000"/>
                    <a:alpha val="68000"/>
                  </a:schemeClr>
                </a:gs>
                <a:gs pos="48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3BB35F-4BB0-2BB5-FD14-127AFB00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928616"/>
            <a:ext cx="9912096" cy="154533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7C9CAD-F25A-225B-E7BA-4503FD713A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0352" y="978408"/>
            <a:ext cx="11137392" cy="411480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7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932224-E515-4E44-2832-0D5E94847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71D16-7052-CB51-10DB-659F8F77B2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0D1012-6B36-4753-8153-E5F982239567}" type="datetime1">
              <a:rPr lang="en-US" smtClean="0"/>
              <a:t>11/7/2025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132CC-C4B7-E2AF-5520-00C69FF3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966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B35F-4BB0-2BB5-FD14-127AFB00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718304"/>
            <a:ext cx="6281928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7C9CAD-F25A-225B-E7BA-4503FD713A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21208" y="786384"/>
            <a:ext cx="11155680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7800" b="1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8D0173-56FC-C02C-32BA-73DB1BA380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E2BBBB-FE25-456C-89E4-A0303F0273E5}" type="datetime1">
              <a:rPr lang="en-US" smtClean="0"/>
              <a:t>11/7/2025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6AFD340-D045-A82B-779A-CCE82B04A2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246833-56EB-2252-BAD6-8D369F5548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784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B35F-4BB0-2BB5-FD14-127AFB00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83480"/>
            <a:ext cx="6281928" cy="13533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20000"/>
              </a:lnSpc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7C9CAD-F25A-225B-E7BA-4503FD713A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7200" y="182880"/>
            <a:ext cx="11247120" cy="49743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90000"/>
              </a:lnSpc>
              <a:buNone/>
              <a:defRPr lang="en-US" sz="32500" b="1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8D0173-56FC-C02C-32BA-73DB1BA380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15EE4B-219D-4799-AB8D-57B100451C5D}" type="datetime1">
              <a:rPr lang="en-US" smtClean="0"/>
              <a:t>11/7/2025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6AFD340-D045-A82B-779A-CCE82B04A2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246833-56EB-2252-BAD6-8D369F5548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067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1pPr>
            <a:lvl2pPr marL="2286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2pPr>
            <a:lvl3pPr marL="457200" indent="0">
              <a:lnSpc>
                <a:spcPct val="100000"/>
              </a:lnSpc>
              <a:buNone/>
              <a:defRPr sz="44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3pPr>
            <a:lvl4pPr marL="685800" indent="0">
              <a:lnSpc>
                <a:spcPct val="100000"/>
              </a:lnSpc>
              <a:buNone/>
              <a:defRPr sz="40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4pPr>
            <a:lvl5pPr marL="914400" indent="0">
              <a:lnSpc>
                <a:spcPct val="100000"/>
              </a:lnSpc>
              <a:buNone/>
              <a:defRPr sz="36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9E314-CB58-F3CE-7C32-D6103621A2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E12D21-0607-5120-F81C-6E1DA0652CF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499AFF4-C109-45E7-87CB-3A41EC6C3342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A1B35F-4D88-6EA9-8D55-4133CD961A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44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1C0A04-3BC7-B88E-3974-2A73D0A107E7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7991EE-474F-899B-8FEF-F82B3E5BDF10}"/>
              </a:ext>
            </a:extLst>
          </p:cNvPr>
          <p:cNvGrpSpPr/>
          <p:nvPr/>
        </p:nvGrpSpPr>
        <p:grpSpPr>
          <a:xfrm>
            <a:off x="-7285" y="-6922"/>
            <a:ext cx="12199285" cy="6869101"/>
            <a:chOff x="-22275" y="-6922"/>
            <a:chExt cx="12214275" cy="68691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D5B255-8277-F118-03CD-8BAE19E8D68B}"/>
                </a:ext>
              </a:extLst>
            </p:cNvPr>
            <p:cNvSpPr/>
            <p:nvPr/>
          </p:nvSpPr>
          <p:spPr>
            <a:xfrm rot="5400000">
              <a:off x="2655863" y="-2678137"/>
              <a:ext cx="6857999" cy="12214275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93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8FF695-246F-077D-F2C8-36B38501750D}"/>
                </a:ext>
              </a:extLst>
            </p:cNvPr>
            <p:cNvSpPr/>
            <p:nvPr/>
          </p:nvSpPr>
          <p:spPr>
            <a:xfrm rot="16200000">
              <a:off x="3197276" y="-2132545"/>
              <a:ext cx="6850175" cy="1113927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32000">
                  <a:schemeClr val="accent5">
                    <a:alpha val="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B72F2E-896E-2C27-7B7B-07C3BA02B78E}"/>
                </a:ext>
              </a:extLst>
            </p:cNvPr>
            <p:cNvSpPr/>
            <p:nvPr/>
          </p:nvSpPr>
          <p:spPr>
            <a:xfrm flipH="1">
              <a:off x="-14981" y="-6922"/>
              <a:ext cx="3836566" cy="6852919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48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22BC71-28C2-81D8-FB44-31BC493BB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6189691" y="-743112"/>
              <a:ext cx="5263375" cy="6741243"/>
            </a:xfrm>
            <a:prstGeom prst="rect">
              <a:avLst/>
            </a:prstGeom>
            <a:gradFill flip="none" rotWithShape="1">
              <a:gsLst>
                <a:gs pos="2000">
                  <a:schemeClr val="accent5">
                    <a:lumMod val="60000"/>
                    <a:lumOff val="40000"/>
                    <a:alpha val="68000"/>
                  </a:schemeClr>
                </a:gs>
                <a:gs pos="48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681088-8C72-D3AA-E951-F32AA4318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-8784" y="6739061"/>
            <a:ext cx="12207240" cy="137160"/>
            <a:chOff x="-5025" y="6737718"/>
            <a:chExt cx="12207200" cy="123363"/>
          </a:xfrm>
          <a:solidFill>
            <a:schemeClr val="tx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3FCCF6-A9CE-8C06-A018-3526E4B210A6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41A033-DCF1-2B2E-7479-E074B140FA8C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F83B6E-95ED-1D70-2F6E-8299525C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6" y="0"/>
            <a:ext cx="137160" cy="6858000"/>
            <a:chOff x="12068638" y="0"/>
            <a:chExt cx="123362" cy="6858000"/>
          </a:xfrm>
          <a:solidFill>
            <a:schemeClr val="tx1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F59BE4-AC2E-2AB9-FE80-40CAF77CA798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1C2DAC-E593-02EE-C7E4-01B9BAA443C6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7680960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32871A2-A450-61EB-7368-98B251F154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CA33720-A04E-18B6-251B-16C80085F2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AFEFF9-BDF1-4CFA-B535-0413D62BE29A}" type="datetime1">
              <a:rPr lang="en-US" smtClean="0"/>
              <a:t>11/7/2025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C245A2E-4B49-CED7-ADDF-6624BCC88D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69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5852160" cy="29535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400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15600000" scaled="0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544568"/>
            <a:ext cx="4681728" cy="159105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98245A6-7E39-43E3-BB93-77F6227560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0431E1F-9861-6E9A-6FDA-9450A0A9109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17720" y="6318504"/>
            <a:ext cx="2153412" cy="365760"/>
          </a:xfrm>
        </p:spPr>
        <p:txBody>
          <a:bodyPr/>
          <a:lstStyle/>
          <a:p>
            <a:fld id="{9DFFF819-4E26-4576-8A6D-DA055CFF682A}" type="datetime1">
              <a:rPr lang="en-US" smtClean="0"/>
              <a:t>11/7/2025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3C4D8A9-0078-62DC-A293-9B6083ED64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688836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34656" y="0"/>
            <a:ext cx="4654296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5343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323AF82-B640-17D0-AC4B-55F4EDF5C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A5C8EA-7A6C-8AC0-78D1-F538329B41B8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2FAD3C-DB75-D855-489D-B09F992EA0E9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287CE5-00A5-FA1D-EB2D-E5CFD2742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12357" y="6746828"/>
            <a:ext cx="12188952" cy="123363"/>
            <a:chOff x="-5025" y="6737718"/>
            <a:chExt cx="12207200" cy="1233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C43EBD-E088-A3CD-FCDE-E6ED8F87D148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88F00F-9D01-378E-377E-26B543D2FA77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882175" y="751366"/>
            <a:ext cx="8353433" cy="540254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1pPr>
            <a:lvl2pPr marL="2286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2pPr>
            <a:lvl3pPr marL="4572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3pPr>
            <a:lvl4pPr marL="6858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4pPr>
            <a:lvl5pPr marL="9144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32871A2-A450-61EB-7368-98B251F154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CA33720-A04E-18B6-251B-16C80085F2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761A50-B070-4EAD-9EB9-92E4929324E7}" type="datetime1">
              <a:rPr lang="en-US" smtClean="0"/>
              <a:t>11/7/2025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C245A2E-4B49-CED7-ADDF-6624BCC88D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78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72D5-B6AC-3F01-D0B7-E4B24906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5920" y="5203004"/>
            <a:ext cx="9052560" cy="55778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4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A93000-1238-849C-EADD-03910EE27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795462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buNone/>
              <a:defRPr sz="4400"/>
            </a:lvl1pPr>
          </a:lstStyle>
          <a:p>
            <a:pPr lvl="0"/>
            <a:r>
              <a:rPr lang="en-US"/>
              <a:t>Click to edit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C0B63-D720-7E4B-EF47-C094EDA30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1BBB-CF16-BAC6-4881-2B122B945B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A1CBA35-F376-4C5F-B8C5-4C103617FD91}" type="datetime1">
              <a:rPr lang="en-US" smtClean="0"/>
              <a:t>11/7/2025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C42D5-A475-3C08-9471-C59B3A49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020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93FB6C-5982-EAFA-94FA-F06EABA0EC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F732B-25DE-1819-DB0A-266B26703011}"/>
              </a:ext>
            </a:extLst>
          </p:cNvPr>
          <p:cNvGrpSpPr/>
          <p:nvPr/>
        </p:nvGrpSpPr>
        <p:grpSpPr>
          <a:xfrm>
            <a:off x="807326" y="778051"/>
            <a:ext cx="10577346" cy="5314435"/>
            <a:chOff x="807326" y="778051"/>
            <a:chExt cx="10577346" cy="5314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BBD41E-DAB9-A564-3A2B-295B7AE87C42}"/>
                </a:ext>
              </a:extLst>
            </p:cNvPr>
            <p:cNvSpPr/>
            <p:nvPr/>
          </p:nvSpPr>
          <p:spPr>
            <a:xfrm rot="5400000" flipH="1">
              <a:off x="3438786" y="-1853401"/>
              <a:ext cx="5314432" cy="10577340"/>
            </a:xfrm>
            <a:prstGeom prst="rect">
              <a:avLst/>
            </a:prstGeom>
            <a:gradFill>
              <a:gsLst>
                <a:gs pos="0">
                  <a:schemeClr val="accent2">
                    <a:alpha val="78000"/>
                  </a:schemeClr>
                </a:gs>
                <a:gs pos="93000">
                  <a:schemeClr val="accent5">
                    <a:alpha val="8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4A4391-9FDD-C033-0A4D-647A73420405}"/>
                </a:ext>
              </a:extLst>
            </p:cNvPr>
            <p:cNvSpPr/>
            <p:nvPr/>
          </p:nvSpPr>
          <p:spPr>
            <a:xfrm rot="16200000" flipH="1">
              <a:off x="3445177" y="-1846407"/>
              <a:ext cx="5314435" cy="105633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32000">
                  <a:schemeClr val="accent5">
                    <a:alpha val="0"/>
                  </a:schemeClr>
                </a:gs>
              </a:gsLst>
              <a:lin ang="21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90101F-E74A-5C0F-8CC5-E0B5E3DC0E24}"/>
                </a:ext>
              </a:extLst>
            </p:cNvPr>
            <p:cNvSpPr/>
            <p:nvPr/>
          </p:nvSpPr>
          <p:spPr>
            <a:xfrm rot="10800000">
              <a:off x="807326" y="778051"/>
              <a:ext cx="3333441" cy="5308369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48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8E2756-2591-1046-1B67-C9DEEDDCB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 flipH="1">
              <a:off x="4205050" y="-1083744"/>
              <a:ext cx="4078718" cy="10273742"/>
            </a:xfrm>
            <a:prstGeom prst="rect">
              <a:avLst/>
            </a:prstGeom>
            <a:gradFill flip="none" rotWithShape="1">
              <a:gsLst>
                <a:gs pos="2000">
                  <a:schemeClr val="accent5">
                    <a:lumMod val="60000"/>
                    <a:lumOff val="40000"/>
                    <a:alpha val="68000"/>
                  </a:schemeClr>
                </a:gs>
                <a:gs pos="26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DF72D5-B6AC-3F01-D0B7-E4B24906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1368" y="5120640"/>
            <a:ext cx="8549640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A93000-1238-849C-EADD-03910EE27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1965960"/>
            <a:ext cx="8695944" cy="2331720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buNone/>
              <a:defRPr sz="3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C0B63-D720-7E4B-EF47-C094EDA30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1BBB-CF16-BAC6-4881-2B122B945B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89D600-DCDC-4EC3-BDD3-052C2836DAF2}" type="datetime1">
              <a:rPr lang="en-US" smtClean="0"/>
              <a:t>11/7/2025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C42D5-A475-3C08-9471-C59B3A49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975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3D49479-B594-DDBA-C16A-3A98635C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065CA7-C91C-8C4F-CD30-E6DB950A620B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CDB482-1274-EA4E-11EA-FDB308F1540E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AEF3D1-EB50-234E-F0C0-5C4E6FB69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-1091" y="0"/>
            <a:ext cx="12188952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35CE4F-16F9-575C-78CA-4F076F0C3D1F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59711A-5559-82B6-B156-35D79618FF56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DF72D5-B6AC-3F01-D0B7-E4B24906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9836" y="5192776"/>
            <a:ext cx="8494776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gradFill>
                  <a:gsLst>
                    <a:gs pos="0">
                      <a:schemeClr val="accent2"/>
                    </a:gs>
                    <a:gs pos="90000">
                      <a:schemeClr val="accent5"/>
                    </a:gs>
                  </a:gsLst>
                  <a:lin ang="9600000" scaled="0"/>
                </a:gradFill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A93000-1238-849C-EADD-03910EE27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33532" y="1792224"/>
            <a:ext cx="8641080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buNone/>
              <a:defRPr sz="3600">
                <a:gradFill>
                  <a:gsLst>
                    <a:gs pos="0">
                      <a:schemeClr val="accent2"/>
                    </a:gs>
                    <a:gs pos="90000">
                      <a:schemeClr val="accent5"/>
                    </a:gs>
                  </a:gsLst>
                  <a:lin ang="9600000" scaled="0"/>
                </a:gradFill>
              </a:defRPr>
            </a:lvl1pPr>
          </a:lstStyle>
          <a:p>
            <a:pPr lvl="0"/>
            <a:r>
              <a:rPr lang="en-US"/>
              <a:t>Click to edit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C0B63-D720-7E4B-EF47-C094EDA30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1BBB-CF16-BAC6-4881-2B122B945B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ADB2DB3-0A08-4E5B-8BB6-A488CF1C042F}" type="datetime1">
              <a:rPr lang="en-US" smtClean="0"/>
              <a:t>11/7/2025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C42D5-A475-3C08-9471-C59B3A49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825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B646A9-91B4-D2CF-8B72-68E668219C00}"/>
              </a:ext>
            </a:extLst>
          </p:cNvPr>
          <p:cNvSpPr/>
          <p:nvPr/>
        </p:nvSpPr>
        <p:spPr>
          <a:xfrm rot="5400000" flipH="1">
            <a:off x="5175902" y="-5175894"/>
            <a:ext cx="1855397" cy="12207199"/>
          </a:xfrm>
          <a:prstGeom prst="rect">
            <a:avLst/>
          </a:prstGeom>
          <a:gradFill>
            <a:gsLst>
              <a:gs pos="0">
                <a:schemeClr val="accent5"/>
              </a:gs>
              <a:gs pos="90000">
                <a:schemeClr val="accent2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10954512" cy="11978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648" y="2133600"/>
            <a:ext cx="5166360" cy="4184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0" y="2128115"/>
            <a:ext cx="5166360" cy="41903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082C-5D4A-4A20-87E3-9906B5F3BAF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184DE-1D38-B3AE-D560-557B3726B5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A329DD1-6F17-4170-B2B1-1A76C32D62A1}" type="datetime1">
              <a:rPr lang="en-US" smtClean="0"/>
              <a:t>11/7/2025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6BE47-AC20-1061-07AD-89A41D02F48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062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704A21-3725-4536-B210-EAED58DE1544}"/>
              </a:ext>
            </a:extLst>
          </p:cNvPr>
          <p:cNvSpPr/>
          <p:nvPr/>
        </p:nvSpPr>
        <p:spPr>
          <a:xfrm rot="5400000" flipH="1">
            <a:off x="5175902" y="-5175894"/>
            <a:ext cx="1855397" cy="12207199"/>
          </a:xfrm>
          <a:prstGeom prst="rect">
            <a:avLst/>
          </a:prstGeom>
          <a:gradFill>
            <a:gsLst>
              <a:gs pos="0">
                <a:schemeClr val="accent5"/>
              </a:gs>
              <a:gs pos="90000">
                <a:schemeClr val="accent2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10953750" cy="11978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128111"/>
            <a:ext cx="5166360" cy="484632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4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648" y="2722893"/>
            <a:ext cx="5166360" cy="3595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128109"/>
            <a:ext cx="5166360" cy="48463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4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038" y="2722893"/>
            <a:ext cx="5166360" cy="3595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69AB3-1083-59C6-B9F8-A35C0D40661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0645D-C128-9FF0-2E8B-D2E3E34687D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A7E6053-DA33-4DC9-86BB-0E52E5EB5B56}" type="datetime1">
              <a:rPr lang="en-US" smtClean="0"/>
              <a:t>11/7/2025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6DDA88-C058-DDD5-F19B-8B5E7B86C68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792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2CE4D-D83F-44D4-ACB0-A88A6B9DB4F7}" type="datetime1">
              <a:rPr lang="en-US" smtClean="0"/>
              <a:t>11/7/2025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07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F981-1EE1-49F5-B605-4EA23F0307AC}" type="datetime1">
              <a:rPr lang="en-US" smtClean="0"/>
              <a:t>11/7/2025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392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6BE0305-2234-39DE-EC35-B6881018E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BF17BE-BA15-771A-79F4-91B4C5C752FB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9ADE0D-3A86-F364-6B2A-F373A75E29AE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595634" cy="180820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299" y="502920"/>
            <a:ext cx="6283861" cy="580326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6493B-A447-4205-AC2D-AE2DEDAE4E3B}" type="datetime1">
              <a:rPr lang="en-US" smtClean="0"/>
              <a:t>11/7/2025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468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02923E9-478C-95DE-C678-A683A36F5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DD8A0F-EB40-1201-2A23-685958AC5DF6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912E4F-3FBB-39E4-2EA2-BA0D8858A74D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713996" cy="2247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861F92C4-9651-789C-0B22-E6343EE25C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CCD178F-4127-FE67-2F5D-0F1CE78843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53978" y="342016"/>
            <a:ext cx="6413182" cy="597648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8ACB14E1-4D3B-B55C-4791-64F774AC36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F9A354F-9C13-4261-9BA4-DD76051C2429}" type="datetime1">
              <a:rPr lang="en-US" smtClean="0"/>
              <a:t>11/7/2025</a:t>
            </a:fld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55DAD34-8521-F119-F985-ABFBDD3400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5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AB82C7-4740-BEAB-85E9-C816E1CD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492680"/>
            <a:ext cx="12207200" cy="123363"/>
            <a:chOff x="-5025" y="6737718"/>
            <a:chExt cx="12207200" cy="1233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7E10D0-EE9E-6432-2C4D-0324DE19518E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3B4BE8-5DA5-6F2B-0DB6-7901D4547F64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732" y="4965192"/>
            <a:ext cx="11146536" cy="786384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806440"/>
            <a:ext cx="9902952" cy="576072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952" cy="4492679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72D5EE-6935-237E-C4A2-C61261249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01462-21CF-5988-0554-7DB1C494B0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602ACF4-9E47-4D03-8EA6-1CE7E20F9165}" type="datetime1">
              <a:rPr lang="en-US" smtClean="0"/>
              <a:t>11/7/2025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81CEA4D-A8A1-D4D2-8F28-C834693724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19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0AE463B-60C7-F01E-97F6-1486FB41D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94E48A-D751-8593-5D71-0683866A2404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092F9-8C9B-4865-CB0E-EFD550A28ED3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10890373" cy="1463040"/>
          </a:xfrm>
        </p:spPr>
        <p:txBody>
          <a:bodyPr anchor="t">
            <a:normAutofit/>
          </a:bodyPr>
          <a:lstStyle>
            <a:lvl1pPr>
              <a:defRPr sz="600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3483864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F5585-231E-4B46-143C-086AE5C56D2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2CF0D-DCF6-2401-8AD6-ED12BCF0D0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A9CD26-23FE-488A-AF3B-5DDE99301C10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8D9E-59BD-DBC5-F43C-8A6A21AE2F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15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3622673"/>
            <a:ext cx="8430768" cy="160934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 dirty="0"/>
            </a:lvl1pPr>
            <a:lvl2pPr marL="228600" indent="0">
              <a:buNone/>
              <a:defRPr lang="en-US" sz="1800" dirty="0"/>
            </a:lvl2pPr>
            <a:lvl3pPr marL="457200" indent="0">
              <a:buNone/>
              <a:defRPr lang="en-US" sz="16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4FAF8-D2CD-617D-EEE4-AFE7E979984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ECC89-C65D-CAD6-3F7F-24F67D81DCF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C67263D-2536-4E2E-A4D6-BA89E45F00B0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B779D-8A81-935C-F850-6C0DCAD5E6D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34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FABB9A-1B5B-9306-B7B9-58E4E5E4E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55489-796B-CDF9-06C2-583941E589F7}"/>
              </a:ext>
            </a:extLst>
          </p:cNvPr>
          <p:cNvGrpSpPr/>
          <p:nvPr/>
        </p:nvGrpSpPr>
        <p:grpSpPr>
          <a:xfrm>
            <a:off x="0" y="0"/>
            <a:ext cx="12192000" cy="6867144"/>
            <a:chOff x="0" y="-7622"/>
            <a:chExt cx="12192000" cy="68949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31A197-F740-DCA2-902E-29B890C31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C02513-E6E5-DFFD-29B1-02BE448BA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E184C5-789F-C980-F425-AF26045C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6801FB-115C-F074-E428-F4A4A58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88000"/>
                  </a:schemeClr>
                </a:gs>
                <a:gs pos="56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6584" y="1371600"/>
            <a:ext cx="7498080" cy="2386584"/>
          </a:xfrm>
        </p:spPr>
        <p:txBody>
          <a:bodyPr anchor="b" anchorCtr="0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6584" y="3877056"/>
            <a:ext cx="7498080" cy="1655064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0F5B7-78E6-2702-0F8C-122F4D21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6BEF7-236A-87FA-F0D9-F4515D813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82B809-8BB3-463C-8B5E-28962B4654D8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9C8F0-DE20-1DBB-6A42-CBFFAE1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67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29768"/>
            <a:ext cx="9336024" cy="377647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000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6000000" scaled="0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663440"/>
            <a:ext cx="6903720" cy="134416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E0C5-AA7D-C4A0-BB09-3D328C852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4691-E40E-1B02-C9B2-FD70013E0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8F537-5E0E-4697-8198-FDF0E53F372F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66BF4-6BB2-066C-5243-2D5CF17B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18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FFFB07-15C3-5030-73A7-6D0EBC2FB1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FC67F9-A48C-BB0E-03C5-9C32A6BB8C5D}"/>
              </a:ext>
            </a:extLst>
          </p:cNvPr>
          <p:cNvSpPr/>
          <p:nvPr/>
        </p:nvSpPr>
        <p:spPr>
          <a:xfrm rot="16200000" flipH="1">
            <a:off x="2666999" y="-2667000"/>
            <a:ext cx="6857999" cy="12192002"/>
          </a:xfrm>
          <a:prstGeom prst="rect">
            <a:avLst/>
          </a:prstGeom>
          <a:gradFill>
            <a:gsLst>
              <a:gs pos="0">
                <a:schemeClr val="accent2"/>
              </a:gs>
              <a:gs pos="94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2436E8-8599-9171-B0E5-3A3CED0AE2C4}"/>
              </a:ext>
            </a:extLst>
          </p:cNvPr>
          <p:cNvSpPr/>
          <p:nvPr/>
        </p:nvSpPr>
        <p:spPr>
          <a:xfrm rot="5400000" flipH="1">
            <a:off x="2719785" y="-1537266"/>
            <a:ext cx="5669226" cy="111088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0000"/>
                </a:schemeClr>
              </a:gs>
              <a:gs pos="39000">
                <a:schemeClr val="accent5">
                  <a:lumMod val="60000"/>
                  <a:lumOff val="40000"/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52CAB-57CB-D9A8-5BBE-F7898C5EC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-648303" y="636301"/>
            <a:ext cx="6870003" cy="5573396"/>
          </a:xfrm>
          <a:prstGeom prst="rect">
            <a:avLst/>
          </a:prstGeom>
          <a:gradFill flip="none" rotWithShape="1">
            <a:gsLst>
              <a:gs pos="2000">
                <a:schemeClr val="accent2">
                  <a:lumMod val="75000"/>
                </a:schemeClr>
              </a:gs>
              <a:gs pos="37000">
                <a:schemeClr val="accent2">
                  <a:alpha val="0"/>
                </a:schemeClr>
              </a:gs>
            </a:gsLst>
            <a:lin ang="3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29768"/>
            <a:ext cx="9336024" cy="377647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663440"/>
            <a:ext cx="6903720" cy="134416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EF90BDF-2A3B-8AD7-6EE4-11ED2866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1B66C1B-A1AD-A2BC-11D8-9AEA5E83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4E7D34-A495-4E23-B1D1-F5D651D22AFE}" type="datetime1">
              <a:rPr lang="en-US" smtClean="0"/>
              <a:t>11/7/2025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A384A4A-7C42-E7AC-02FD-B65B61D2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52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2093976"/>
            <a:ext cx="7271895" cy="417880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6000000" scaled="0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F8ECD-BC5C-69B8-45CB-D6C697E80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97286-C615-453F-E284-B5C22987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6A96-D1F6-4A74-B023-FDE16753EDD7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721B8-1357-D164-0082-D2B50441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01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10954512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1801368"/>
            <a:ext cx="10954512" cy="448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2648" y="6318504"/>
            <a:ext cx="4096512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30768" y="6318504"/>
            <a:ext cx="3136392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FD1C4689-B28D-4D3C-8B05-9ABB967E2A3E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864" y="6318504"/>
            <a:ext cx="49377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5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831" r:id="rId27"/>
    <p:sldLayoutId id="2147483832" r:id="rId28"/>
    <p:sldLayoutId id="2147483833" r:id="rId29"/>
    <p:sldLayoutId id="2147483834" r:id="rId30"/>
    <p:sldLayoutId id="2147483835" r:id="rId31"/>
    <p:sldLayoutId id="2147483836" r:id="rId32"/>
    <p:sldLayoutId id="2147483837" r:id="rId33"/>
    <p:sldLayoutId id="2147483838" r:id="rId34"/>
    <p:sldLayoutId id="2147483839" r:id="rId35"/>
    <p:sldLayoutId id="2147483840" r:id="rId36"/>
    <p:sldLayoutId id="2147483841" r:id="rId37"/>
    <p:sldLayoutId id="2147483842" r:id="rId38"/>
    <p:sldLayoutId id="2147483843" r:id="rId39"/>
    <p:sldLayoutId id="2147483844" r:id="rId40"/>
    <p:sldLayoutId id="2147483845" r:id="rId41"/>
    <p:sldLayoutId id="2147483846" r:id="rId42"/>
    <p:sldLayoutId id="2147483847" r:id="rId43"/>
    <p:sldLayoutId id="2147483848" r:id="rId44"/>
    <p:sldLayoutId id="2147483849" r:id="rId45"/>
    <p:sldLayoutId id="2147483850" r:id="rId46"/>
    <p:sldLayoutId id="2147483851" r:id="rId47"/>
    <p:sldLayoutId id="2147483852" r:id="rId48"/>
    <p:sldLayoutId id="2147483853" r:id="rId49"/>
    <p:sldLayoutId id="2147483854" r:id="rId50"/>
    <p:sldLayoutId id="2147483855" r:id="rId5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bslearningmedia.org/resource/mgbh.math.sp.minute/how-long-is-a-minute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2B9CB9-2D9D-FFF5-1B54-D8B9E87982C7}"/>
              </a:ext>
            </a:extLst>
          </p:cNvPr>
          <p:cNvSpPr txBox="1"/>
          <p:nvPr/>
        </p:nvSpPr>
        <p:spPr>
          <a:xfrm>
            <a:off x="8247888" y="713232"/>
            <a:ext cx="3364992" cy="322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Time Management</a:t>
            </a:r>
            <a:endParaRPr lang="en-US" sz="4000" b="1" kern="12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662D5F-46F6-5C5F-7889-76B32E72D1DB}"/>
              </a:ext>
            </a:extLst>
          </p:cNvPr>
          <p:cNvSpPr txBox="1"/>
          <p:nvPr/>
        </p:nvSpPr>
        <p:spPr>
          <a:xfrm>
            <a:off x="8412480" y="4813250"/>
            <a:ext cx="3200400" cy="1197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800" b="1" kern="1200" dirty="0">
                <a:latin typeface="Arial" panose="020B0604020202020204" pitchFamily="34" charset="0"/>
                <a:cs typeface="Arial" panose="020B0604020202020204" pitchFamily="34" charset="0"/>
              </a:rPr>
              <a:t>ANKIT TIWARI</a:t>
            </a:r>
          </a:p>
        </p:txBody>
      </p:sp>
      <p:pic>
        <p:nvPicPr>
          <p:cNvPr id="16" name="Picture Placeholder 15" descr="A hand holding a clock&#10;&#10;AI-generated content may be incorrect.">
            <a:extLst>
              <a:ext uri="{FF2B5EF4-FFF2-40B4-BE49-F238E27FC236}">
                <a16:creationId xmlns:a16="http://schemas.microsoft.com/office/drawing/2014/main" id="{5CB0557F-CE89-96ED-5C3F-B6C1AC9857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0" r="133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1799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01C4-0298-E3FA-C05D-EE556ABF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1545771"/>
            <a:ext cx="4822370" cy="2471058"/>
          </a:xfrm>
        </p:spPr>
        <p:txBody>
          <a:bodyPr anchor="b"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1309521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3B5F85-4874-87F4-3BBB-5CC4020069E4}"/>
              </a:ext>
            </a:extLst>
          </p:cNvPr>
          <p:cNvSpPr txBox="1"/>
          <p:nvPr/>
        </p:nvSpPr>
        <p:spPr>
          <a:xfrm>
            <a:off x="612648" y="640080"/>
            <a:ext cx="4215384" cy="31363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6496723-1802-B95E-6A06-6BD2326E108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541109936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RowTable"/>
                  </p202:designTagLst>
                </p202:designPr>
              </p:ext>
            </p:extLst>
          </p:nvPr>
        </p:nvGraphicFramePr>
        <p:xfrm>
          <a:off x="3697293" y="1723070"/>
          <a:ext cx="5747332" cy="4494850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934790">
                  <a:extLst>
                    <a:ext uri="{9D8B030D-6E8A-4147-A177-3AD203B41FA5}">
                      <a16:colId xmlns:a16="http://schemas.microsoft.com/office/drawing/2014/main" val="468927440"/>
                    </a:ext>
                  </a:extLst>
                </a:gridCol>
                <a:gridCol w="4812542">
                  <a:extLst>
                    <a:ext uri="{9D8B030D-6E8A-4147-A177-3AD203B41FA5}">
                      <a16:colId xmlns:a16="http://schemas.microsoft.com/office/drawing/2014/main" val="1245233557"/>
                    </a:ext>
                  </a:extLst>
                </a:gridCol>
              </a:tblGrid>
              <a:tr h="9492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300" b="1" cap="none" spc="0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Why Time management matters ?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333259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300" b="1" cap="none" spc="0">
                          <a:solidFill>
                            <a:schemeClr val="tx1"/>
                          </a:solidFill>
                        </a:rPr>
                        <a:t>02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Common Time Wasters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623166"/>
                  </a:ext>
                </a:extLst>
              </a:tr>
              <a:tr h="9492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300" b="1" cap="none" spc="0">
                          <a:solidFill>
                            <a:schemeClr val="tx1"/>
                          </a:solidFill>
                        </a:rPr>
                        <a:t>03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Situation becomes odd if you don’t manage time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384798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300" b="1" cap="none" spc="0">
                          <a:solidFill>
                            <a:schemeClr val="tx1"/>
                          </a:solidFill>
                        </a:rPr>
                        <a:t>04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 Time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766600"/>
                  </a:ext>
                </a:extLst>
              </a:tr>
              <a:tr h="9492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300" b="1" cap="none" spc="0">
                          <a:solidFill>
                            <a:schemeClr val="tx1"/>
                          </a:solidFill>
                        </a:rPr>
                        <a:t>05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100" b="0" cap="none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Time Management Techniques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19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39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F695C-4EFC-8A77-38C1-31246DA59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22376"/>
            <a:ext cx="7214616" cy="1280160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Time Management Matters</a:t>
            </a:r>
            <a:endParaRPr lang="en-IN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6047EF-0AB4-763B-2BE0-2407B17A573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51015572"/>
              </p:ext>
            </p:extLst>
          </p:nvPr>
        </p:nvGraphicFramePr>
        <p:xfrm>
          <a:off x="3922776" y="2240280"/>
          <a:ext cx="7349947" cy="372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with his hand on his chin&#10;&#10;AI-generated content may be incorrect.">
            <a:extLst>
              <a:ext uri="{FF2B5EF4-FFF2-40B4-BE49-F238E27FC236}">
                <a16:creationId xmlns:a16="http://schemas.microsoft.com/office/drawing/2014/main" id="{5D388D64-3CDF-E394-82C8-E6E3AB560B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9" y="2116899"/>
            <a:ext cx="3256767" cy="401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02A0-46D7-D967-F8E0-300F1994C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954512" cy="795528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Time Wasters</a:t>
            </a:r>
            <a:endParaRPr lang="en-IN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02E9DF-0C82-5A53-7C1C-0B61A58058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3364243"/>
              </p:ext>
            </p:extLst>
          </p:nvPr>
        </p:nvGraphicFramePr>
        <p:xfrm>
          <a:off x="612648" y="1362455"/>
          <a:ext cx="10954512" cy="495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3411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012F-9DA0-886B-764E-806072435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7978"/>
            <a:ext cx="10954512" cy="969264"/>
          </a:xfrm>
        </p:spPr>
        <p:txBody>
          <a:bodyPr anchor="ctr">
            <a:normAutofit fontScale="90000"/>
          </a:bodyPr>
          <a:lstStyle/>
          <a:p>
            <a:r>
              <a:rPr lang="en-IN" sz="3600" b="1" dirty="0"/>
              <a:t>		</a:t>
            </a:r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The situation becomes odd…</a:t>
            </a:r>
            <a:b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 			if you don’t manage time… </a:t>
            </a:r>
          </a:p>
        </p:txBody>
      </p:sp>
      <p:pic>
        <p:nvPicPr>
          <p:cNvPr id="7" name="Picture Placeholder 6" descr="A collage of images of various people&#10;&#10;AI-generated content may be incorrect.">
            <a:extLst>
              <a:ext uri="{FF2B5EF4-FFF2-40B4-BE49-F238E27FC236}">
                <a16:creationId xmlns:a16="http://schemas.microsoft.com/office/drawing/2014/main" id="{8F250C34-DEFC-95A6-D79D-4238B321C3E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4" r="9864"/>
          <a:stretch>
            <a:fillRect/>
          </a:stretch>
        </p:blipFill>
        <p:spPr>
          <a:xfrm>
            <a:off x="612647" y="1801367"/>
            <a:ext cx="10786037" cy="4489704"/>
          </a:xfrm>
        </p:spPr>
      </p:pic>
    </p:spTree>
    <p:extLst>
      <p:ext uri="{BB962C8B-B14F-4D97-AF65-F5344CB8AC3E}">
        <p14:creationId xmlns:p14="http://schemas.microsoft.com/office/powerpoint/2010/main" val="850160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frame of sports items&#10;&#10;AI-generated content may be incorrect.">
            <a:extLst>
              <a:ext uri="{FF2B5EF4-FFF2-40B4-BE49-F238E27FC236}">
                <a16:creationId xmlns:a16="http://schemas.microsoft.com/office/drawing/2014/main" id="{95E35F49-871E-2023-4E9F-8705CB117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b="350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B6B789-D2AE-5C0B-A562-0676E56F41BB}"/>
              </a:ext>
            </a:extLst>
          </p:cNvPr>
          <p:cNvSpPr txBox="1"/>
          <p:nvPr/>
        </p:nvSpPr>
        <p:spPr>
          <a:xfrm>
            <a:off x="3294345" y="804895"/>
            <a:ext cx="5361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Activity Time </a:t>
            </a:r>
            <a:endParaRPr lang="en-I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90494-9E19-1336-B3CB-79DB0506F702}"/>
              </a:ext>
            </a:extLst>
          </p:cNvPr>
          <p:cNvSpPr txBox="1"/>
          <p:nvPr/>
        </p:nvSpPr>
        <p:spPr>
          <a:xfrm>
            <a:off x="1979112" y="2317666"/>
            <a:ext cx="6870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Long is a minute ?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hlinkClick r:id="rId3"/>
              </a:rPr>
              <a:t>How Long Is a Minute? | PBS </a:t>
            </a:r>
            <a:r>
              <a:rPr lang="en-US" sz="2400" dirty="0" err="1">
                <a:hlinkClick r:id="rId3"/>
              </a:rPr>
              <a:t>LearningMedia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43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674C2-3BA4-0204-7943-BDCA8B279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954512" cy="795528"/>
          </a:xfrm>
        </p:spPr>
        <p:txBody>
          <a:bodyPr anchor="b">
            <a:normAutofit/>
          </a:bodyPr>
          <a:lstStyle/>
          <a:p>
            <a:r>
              <a:rPr lang="en-I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Time Management Techniques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1622023-4E13-CC47-DE5D-F3D446FEC2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5917092"/>
              </p:ext>
            </p:extLst>
          </p:nvPr>
        </p:nvGraphicFramePr>
        <p:xfrm>
          <a:off x="612648" y="1362455"/>
          <a:ext cx="10954512" cy="495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629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E815D-08EA-7627-3723-E82B462D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416" y="482252"/>
            <a:ext cx="10954512" cy="795528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Tips &amp; Tricks</a:t>
            </a:r>
          </a:p>
        </p:txBody>
      </p:sp>
      <p:pic>
        <p:nvPicPr>
          <p:cNvPr id="5" name="Content Placeholder 4" descr="A person standing next to an hourglass&#10;&#10;AI-generated content may be incorrect.">
            <a:extLst>
              <a:ext uri="{FF2B5EF4-FFF2-40B4-BE49-F238E27FC236}">
                <a16:creationId xmlns:a16="http://schemas.microsoft.com/office/drawing/2014/main" id="{BB38DEA3-C9CF-1C0F-47C6-14F73C2EB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99" y="1549965"/>
            <a:ext cx="10316347" cy="4956175"/>
          </a:xfrm>
        </p:spPr>
      </p:pic>
    </p:spTree>
    <p:extLst>
      <p:ext uri="{BB962C8B-B14F-4D97-AF65-F5344CB8AC3E}">
        <p14:creationId xmlns:p14="http://schemas.microsoft.com/office/powerpoint/2010/main" val="2480861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EEDD-061C-15AF-B1EB-C97E6842C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83" y="722376"/>
            <a:ext cx="5138927" cy="1581912"/>
          </a:xfrm>
        </p:spPr>
        <p:txBody>
          <a:bodyPr anchor="b">
            <a:normAutofit/>
          </a:bodyPr>
          <a:lstStyle/>
          <a:p>
            <a:r>
              <a:rPr lang="en-IN" sz="5100" b="1" dirty="0"/>
              <a:t>				</a:t>
            </a:r>
            <a:r>
              <a:rPr lang="en-IN" sz="5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pic>
        <p:nvPicPr>
          <p:cNvPr id="9" name="Picture 8" descr="A person holding a clock and a clock&#10;&#10;AI-generated content may be incorrect.">
            <a:extLst>
              <a:ext uri="{FF2B5EF4-FFF2-40B4-BE49-F238E27FC236}">
                <a16:creationId xmlns:a16="http://schemas.microsoft.com/office/drawing/2014/main" id="{AD63B4A5-2978-BC77-5966-C4E21B68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97" r="28414" b="-1"/>
          <a:stretch>
            <a:fillRect/>
          </a:stretch>
        </p:blipFill>
        <p:spPr>
          <a:xfrm>
            <a:off x="119307" y="10"/>
            <a:ext cx="5413248" cy="6857990"/>
          </a:xfrm>
          <a:prstGeom prst="rect">
            <a:avLst/>
          </a:prstGeom>
          <a:noFill/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19D923-EF6B-8438-8168-7482A99AF2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179529"/>
            <a:ext cx="5138928" cy="2267211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setting clear goals, prioritizing wisely, and staying disciplined, we can achieve greater productivity, reduce stress, and create more time for what truly counts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8533853"/>
      </p:ext>
    </p:extLst>
  </p:cSld>
  <p:clrMapOvr>
    <a:masterClrMapping/>
  </p:clrMapOvr>
</p:sld>
</file>

<file path=ppt/theme/theme1.xml><?xml version="1.0" encoding="utf-8"?>
<a:theme xmlns:a="http://schemas.openxmlformats.org/drawingml/2006/main" name="Chroma">
  <a:themeElements>
    <a:clrScheme name="Chroma">
      <a:dk1>
        <a:srgbClr val="131313"/>
      </a:dk1>
      <a:lt1>
        <a:sysClr val="window" lastClr="FFFFFF"/>
      </a:lt1>
      <a:dk2>
        <a:srgbClr val="0C233A"/>
      </a:dk2>
      <a:lt2>
        <a:srgbClr val="F5FAFD"/>
      </a:lt2>
      <a:accent1>
        <a:srgbClr val="4485DC"/>
      </a:accent1>
      <a:accent2>
        <a:srgbClr val="25AAD5"/>
      </a:accent2>
      <a:accent3>
        <a:srgbClr val="5BBEAC"/>
      </a:accent3>
      <a:accent4>
        <a:srgbClr val="6666E2"/>
      </a:accent4>
      <a:accent5>
        <a:srgbClr val="66C26C"/>
      </a:accent5>
      <a:accent6>
        <a:srgbClr val="10CF9B"/>
      </a:accent6>
      <a:hlink>
        <a:srgbClr val="4485DC"/>
      </a:hlink>
      <a:folHlink>
        <a:srgbClr val="25AAD5"/>
      </a:folHlink>
    </a:clrScheme>
    <a:fontScheme name="Custom 2">
      <a:majorFont>
        <a:latin typeface="Aptos Light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ma" id="{DC2B181E-9B25-4FFB-A269-A81149E37B96}" vid="{FD28A279-D9A1-4F6C-9122-D382EE6782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157</Words>
  <Application>Microsoft Office PowerPoint</Application>
  <PresentationFormat>Widescreen</PresentationFormat>
  <Paragraphs>37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Light</vt:lpstr>
      <vt:lpstr>Arial</vt:lpstr>
      <vt:lpstr>Chroma</vt:lpstr>
      <vt:lpstr>PowerPoint Presentation</vt:lpstr>
      <vt:lpstr>PowerPoint Presentation</vt:lpstr>
      <vt:lpstr>Why Time Management Matters</vt:lpstr>
      <vt:lpstr>Common Time Wasters</vt:lpstr>
      <vt:lpstr>  The situation becomes odd…     if you don’t manage time… </vt:lpstr>
      <vt:lpstr>PowerPoint Presentation</vt:lpstr>
      <vt:lpstr>Smart Time Management Techniques</vt:lpstr>
      <vt:lpstr>Tips &amp; Tricks</vt:lpstr>
      <vt:lpstr>    Conclusion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Ankit Tiwari (IN44395)</dc:creator>
  <cp:lastModifiedBy>Ankit Tiwari (IN44395)</cp:lastModifiedBy>
  <cp:revision>6</cp:revision>
  <dcterms:created xsi:type="dcterms:W3CDTF">2025-11-06T12:14:08Z</dcterms:created>
  <dcterms:modified xsi:type="dcterms:W3CDTF">2025-11-07T08:20:59Z</dcterms:modified>
</cp:coreProperties>
</file>